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3"/>
  </p:handoutMasterIdLst>
  <p:sldIdLst>
    <p:sldId id="256" r:id="rId2"/>
  </p:sldIdLst>
  <p:sldSz cx="25203150" cy="36004500"/>
  <p:notesSz cx="6858000" cy="9080500"/>
  <p:defaultTextStyle>
    <a:defPPr>
      <a:defRPr lang="es-ES"/>
    </a:defPPr>
    <a:lvl1pPr algn="l" rtl="0" fontAlgn="base">
      <a:spcBef>
        <a:spcPct val="0"/>
      </a:spcBef>
      <a:spcAft>
        <a:spcPct val="0"/>
      </a:spcAft>
      <a:defRPr sz="8800" kern="1200">
        <a:solidFill>
          <a:schemeClr val="tx1"/>
        </a:solidFill>
        <a:latin typeface="Times New Roman" pitchFamily="18" charset="0"/>
        <a:ea typeface="+mn-ea"/>
        <a:cs typeface="+mn-cs"/>
      </a:defRPr>
    </a:lvl1pPr>
    <a:lvl2pPr marL="457200" algn="l" rtl="0" fontAlgn="base">
      <a:spcBef>
        <a:spcPct val="0"/>
      </a:spcBef>
      <a:spcAft>
        <a:spcPct val="0"/>
      </a:spcAft>
      <a:defRPr sz="8800" kern="1200">
        <a:solidFill>
          <a:schemeClr val="tx1"/>
        </a:solidFill>
        <a:latin typeface="Times New Roman" pitchFamily="18" charset="0"/>
        <a:ea typeface="+mn-ea"/>
        <a:cs typeface="+mn-cs"/>
      </a:defRPr>
    </a:lvl2pPr>
    <a:lvl3pPr marL="914400" algn="l" rtl="0" fontAlgn="base">
      <a:spcBef>
        <a:spcPct val="0"/>
      </a:spcBef>
      <a:spcAft>
        <a:spcPct val="0"/>
      </a:spcAft>
      <a:defRPr sz="8800" kern="1200">
        <a:solidFill>
          <a:schemeClr val="tx1"/>
        </a:solidFill>
        <a:latin typeface="Times New Roman" pitchFamily="18" charset="0"/>
        <a:ea typeface="+mn-ea"/>
        <a:cs typeface="+mn-cs"/>
      </a:defRPr>
    </a:lvl3pPr>
    <a:lvl4pPr marL="1371600" algn="l" rtl="0" fontAlgn="base">
      <a:spcBef>
        <a:spcPct val="0"/>
      </a:spcBef>
      <a:spcAft>
        <a:spcPct val="0"/>
      </a:spcAft>
      <a:defRPr sz="8800" kern="1200">
        <a:solidFill>
          <a:schemeClr val="tx1"/>
        </a:solidFill>
        <a:latin typeface="Times New Roman" pitchFamily="18" charset="0"/>
        <a:ea typeface="+mn-ea"/>
        <a:cs typeface="+mn-cs"/>
      </a:defRPr>
    </a:lvl4pPr>
    <a:lvl5pPr marL="1828800" algn="l" rtl="0" fontAlgn="base">
      <a:spcBef>
        <a:spcPct val="0"/>
      </a:spcBef>
      <a:spcAft>
        <a:spcPct val="0"/>
      </a:spcAft>
      <a:defRPr sz="8800" kern="1200">
        <a:solidFill>
          <a:schemeClr val="tx1"/>
        </a:solidFill>
        <a:latin typeface="Times New Roman" pitchFamily="18" charset="0"/>
        <a:ea typeface="+mn-ea"/>
        <a:cs typeface="+mn-cs"/>
      </a:defRPr>
    </a:lvl5pPr>
    <a:lvl6pPr marL="2286000" algn="l" defTabSz="914400" rtl="0" eaLnBrk="1" latinLnBrk="0" hangingPunct="1">
      <a:defRPr sz="8800" kern="1200">
        <a:solidFill>
          <a:schemeClr val="tx1"/>
        </a:solidFill>
        <a:latin typeface="Times New Roman" pitchFamily="18" charset="0"/>
        <a:ea typeface="+mn-ea"/>
        <a:cs typeface="+mn-cs"/>
      </a:defRPr>
    </a:lvl6pPr>
    <a:lvl7pPr marL="2743200" algn="l" defTabSz="914400" rtl="0" eaLnBrk="1" latinLnBrk="0" hangingPunct="1">
      <a:defRPr sz="8800" kern="1200">
        <a:solidFill>
          <a:schemeClr val="tx1"/>
        </a:solidFill>
        <a:latin typeface="Times New Roman" pitchFamily="18" charset="0"/>
        <a:ea typeface="+mn-ea"/>
        <a:cs typeface="+mn-cs"/>
      </a:defRPr>
    </a:lvl7pPr>
    <a:lvl8pPr marL="3200400" algn="l" defTabSz="914400" rtl="0" eaLnBrk="1" latinLnBrk="0" hangingPunct="1">
      <a:defRPr sz="8800" kern="1200">
        <a:solidFill>
          <a:schemeClr val="tx1"/>
        </a:solidFill>
        <a:latin typeface="Times New Roman" pitchFamily="18" charset="0"/>
        <a:ea typeface="+mn-ea"/>
        <a:cs typeface="+mn-cs"/>
      </a:defRPr>
    </a:lvl8pPr>
    <a:lvl9pPr marL="3657600" algn="l" defTabSz="914400" rtl="0" eaLnBrk="1" latinLnBrk="0" hangingPunct="1">
      <a:defRPr sz="8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9900"/>
    <a:srgbClr val="008000"/>
    <a:srgbClr val="00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804" autoAdjust="0"/>
  </p:normalViewPr>
  <p:slideViewPr>
    <p:cSldViewPr>
      <p:cViewPr>
        <p:scale>
          <a:sx n="40" d="100"/>
          <a:sy n="40" d="100"/>
        </p:scale>
        <p:origin x="30" y="-4194"/>
      </p:cViewPr>
      <p:guideLst>
        <p:guide orient="horz" pos="11340"/>
        <p:guide pos="79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novo\Documents\4-INVESTIGACION\2-PROYECTOS%20INVESTIGACION\1-EN%20CURSO\CALCITRIOL\calcitriol%2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novo\Documents\4-INVESTIGACION\2-PROYECTOS%20INVESTIGACION\1-EN%20CURSO\CALCITRIOL\calcitriol%20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ysClr val="windowText" lastClr="000000"/>
                </a:solidFill>
                <a:latin typeface="Calibri" panose="020F0502020204030204" pitchFamily="34" charset="0"/>
                <a:ea typeface="+mn-ea"/>
                <a:cs typeface="Calibri" panose="020F0502020204030204" pitchFamily="34" charset="0"/>
              </a:defRPr>
            </a:pPr>
            <a:r>
              <a:rPr lang="es-CO" dirty="0"/>
              <a:t>Hipocalcémia sintomática</a:t>
            </a:r>
          </a:p>
        </c:rich>
      </c:tx>
      <c:overlay val="0"/>
      <c:spPr>
        <a:noFill/>
        <a:ln>
          <a:noFill/>
        </a:ln>
        <a:effectLst/>
      </c:spPr>
      <c:txPr>
        <a:bodyPr rot="0" spcFirstLastPara="1" vertOverflow="ellipsis" vert="horz" wrap="square" anchor="ctr" anchorCtr="1"/>
        <a:lstStyle/>
        <a:p>
          <a:pPr>
            <a:defRPr sz="1680" b="0" i="0" u="none" strike="noStrike" kern="1200" spc="0" baseline="0">
              <a:solidFill>
                <a:sysClr val="windowText" lastClr="000000"/>
              </a:solidFill>
              <a:latin typeface="Calibri" panose="020F0502020204030204" pitchFamily="34" charset="0"/>
              <a:ea typeface="+mn-ea"/>
              <a:cs typeface="Calibri" panose="020F0502020204030204" pitchFamily="34" charset="0"/>
            </a:defRPr>
          </a:pPr>
          <a:endParaRPr lang="es-CO"/>
        </a:p>
      </c:txPr>
    </c:title>
    <c:autoTitleDeleted val="0"/>
    <c:plotArea>
      <c:layout>
        <c:manualLayout>
          <c:layoutTarget val="inner"/>
          <c:xMode val="edge"/>
          <c:yMode val="edge"/>
          <c:x val="0.31033203017454986"/>
          <c:y val="0.10643020089778497"/>
          <c:w val="0.63725822733696746"/>
          <c:h val="0.77412055389538814"/>
        </c:manualLayout>
      </c:layout>
      <c:barChart>
        <c:barDir val="bar"/>
        <c:grouping val="stacked"/>
        <c:varyColors val="0"/>
        <c:ser>
          <c:idx val="0"/>
          <c:order val="0"/>
          <c:tx>
            <c:strRef>
              <c:f>sympto!$E$3</c:f>
              <c:strCache>
                <c:ptCount val="1"/>
                <c:pt idx="0">
                  <c:v>sutdy</c:v>
                </c:pt>
              </c:strCache>
            </c:strRef>
          </c:tx>
          <c:spPr>
            <a:noFill/>
            <a:ln>
              <a:noFill/>
            </a:ln>
            <a:effectLst/>
          </c:spPr>
          <c:invertIfNegative val="0"/>
          <c:cat>
            <c:strRef>
              <c:f>sympto!$E$4:$E$9</c:f>
              <c:strCache>
                <c:ptCount val="5"/>
                <c:pt idx="1">
                  <c:v>Calcium+vit d vs calcium</c:v>
                </c:pt>
                <c:pt idx="2">
                  <c:v>Vitamin D vs no treatment</c:v>
                </c:pt>
                <c:pt idx="3">
                  <c:v>Calcium vs no treatment</c:v>
                </c:pt>
                <c:pt idx="4">
                  <c:v>Calcium+vit d vs no treatment</c:v>
                </c:pt>
              </c:strCache>
            </c:strRef>
          </c:cat>
          <c:val>
            <c:numRef>
              <c:f>sympto!$H$4:$H$9</c:f>
              <c:numCache>
                <c:formatCode>General</c:formatCode>
                <c:ptCount val="6"/>
                <c:pt idx="0">
                  <c:v>0</c:v>
                </c:pt>
                <c:pt idx="1">
                  <c:v>1</c:v>
                </c:pt>
                <c:pt idx="2">
                  <c:v>2</c:v>
                </c:pt>
                <c:pt idx="3">
                  <c:v>3</c:v>
                </c:pt>
                <c:pt idx="4">
                  <c:v>4</c:v>
                </c:pt>
                <c:pt idx="5">
                  <c:v>5</c:v>
                </c:pt>
              </c:numCache>
            </c:numRef>
          </c:val>
          <c:extLst>
            <c:ext xmlns:c16="http://schemas.microsoft.com/office/drawing/2014/chart" uri="{C3380CC4-5D6E-409C-BE32-E72D297353CC}">
              <c16:uniqueId val="{00000000-952E-4F58-8C9E-6863D341E119}"/>
            </c:ext>
          </c:extLst>
        </c:ser>
        <c:dLbls>
          <c:showLegendKey val="0"/>
          <c:showVal val="0"/>
          <c:showCatName val="0"/>
          <c:showSerName val="0"/>
          <c:showPercent val="0"/>
          <c:showBubbleSize val="0"/>
        </c:dLbls>
        <c:gapWidth val="500"/>
        <c:overlap val="100"/>
        <c:axId val="934604984"/>
        <c:axId val="934597112"/>
      </c:barChart>
      <c:scatterChart>
        <c:scatterStyle val="lineMarker"/>
        <c:varyColors val="0"/>
        <c:ser>
          <c:idx val="1"/>
          <c:order val="1"/>
          <c:tx>
            <c:strRef>
              <c:f>sympto!$B$3</c:f>
              <c:strCache>
                <c:ptCount val="1"/>
                <c:pt idx="0">
                  <c:v>RD</c:v>
                </c:pt>
              </c:strCache>
            </c:strRef>
          </c:tx>
          <c:spPr>
            <a:ln w="25400" cap="rnd">
              <a:noFill/>
              <a:round/>
            </a:ln>
            <a:effectLst/>
          </c:spPr>
          <c:marker>
            <c:symbol val="circle"/>
            <c:size val="5"/>
            <c:spPr>
              <a:solidFill>
                <a:schemeClr val="tx1"/>
              </a:solidFill>
              <a:ln w="15875">
                <a:solidFill>
                  <a:schemeClr val="tx1"/>
                </a:solidFill>
              </a:ln>
              <a:effectLst/>
            </c:spPr>
          </c:marker>
          <c:errBars>
            <c:errDir val="x"/>
            <c:errBarType val="both"/>
            <c:errValType val="cust"/>
            <c:noEndCap val="0"/>
            <c:plus>
              <c:numRef>
                <c:f>sympto!$C$16:$C$19</c:f>
                <c:numCache>
                  <c:formatCode>General</c:formatCode>
                  <c:ptCount val="4"/>
                  <c:pt idx="0">
                    <c:v>9.8000000000000004E-2</c:v>
                  </c:pt>
                  <c:pt idx="1">
                    <c:v>0.09</c:v>
                  </c:pt>
                  <c:pt idx="2">
                    <c:v>7.9999999999999988E-2</c:v>
                  </c:pt>
                  <c:pt idx="3">
                    <c:v>7.0000000000000007E-2</c:v>
                  </c:pt>
                </c:numCache>
              </c:numRef>
            </c:plus>
            <c:minus>
              <c:numRef>
                <c:f>sympto!$B$16:$B$19</c:f>
                <c:numCache>
                  <c:formatCode>General</c:formatCode>
                  <c:ptCount val="4"/>
                  <c:pt idx="0">
                    <c:v>7.9999999999999988E-2</c:v>
                  </c:pt>
                  <c:pt idx="1">
                    <c:v>9.9999999999999992E-2</c:v>
                  </c:pt>
                  <c:pt idx="2">
                    <c:v>8.0000000000000016E-2</c:v>
                  </c:pt>
                  <c:pt idx="3">
                    <c:v>8.0000000000000016E-2</c:v>
                  </c:pt>
                </c:numCache>
              </c:numRef>
            </c:minus>
            <c:spPr>
              <a:noFill/>
              <a:ln w="12700" cap="flat" cmpd="sng" algn="ctr">
                <a:solidFill>
                  <a:schemeClr val="tx1"/>
                </a:solidFill>
                <a:round/>
              </a:ln>
              <a:effectLst/>
            </c:spPr>
          </c:errBars>
          <c:xVal>
            <c:numRef>
              <c:f>sympto!$B$5:$B$8</c:f>
              <c:numCache>
                <c:formatCode>0.00</c:formatCode>
                <c:ptCount val="4"/>
                <c:pt idx="0">
                  <c:v>-0.1</c:v>
                </c:pt>
                <c:pt idx="1">
                  <c:v>-0.11</c:v>
                </c:pt>
                <c:pt idx="2">
                  <c:v>-0.12</c:v>
                </c:pt>
                <c:pt idx="3">
                  <c:v>-0.25</c:v>
                </c:pt>
              </c:numCache>
            </c:numRef>
          </c:xVal>
          <c:yVal>
            <c:numRef>
              <c:f>sympto!$H$5:$H$8</c:f>
              <c:numCache>
                <c:formatCode>General</c:formatCode>
                <c:ptCount val="4"/>
                <c:pt idx="0">
                  <c:v>1</c:v>
                </c:pt>
                <c:pt idx="1">
                  <c:v>2</c:v>
                </c:pt>
                <c:pt idx="2">
                  <c:v>3</c:v>
                </c:pt>
                <c:pt idx="3">
                  <c:v>4</c:v>
                </c:pt>
              </c:numCache>
            </c:numRef>
          </c:yVal>
          <c:smooth val="0"/>
          <c:extLst>
            <c:ext xmlns:c16="http://schemas.microsoft.com/office/drawing/2014/chart" uri="{C3380CC4-5D6E-409C-BE32-E72D297353CC}">
              <c16:uniqueId val="{00000001-952E-4F58-8C9E-6863D341E119}"/>
            </c:ext>
          </c:extLst>
        </c:ser>
        <c:ser>
          <c:idx val="2"/>
          <c:order val="2"/>
          <c:tx>
            <c:v>0</c:v>
          </c:tx>
          <c:spPr>
            <a:ln w="15875" cap="rnd">
              <a:solidFill>
                <a:schemeClr val="tx1"/>
              </a:solidFill>
              <a:round/>
            </a:ln>
            <a:effectLst/>
          </c:spPr>
          <c:marker>
            <c:symbol val="circle"/>
            <c:size val="5"/>
            <c:spPr>
              <a:noFill/>
              <a:ln w="9525">
                <a:noFill/>
              </a:ln>
              <a:effectLst/>
            </c:spPr>
          </c:marker>
          <c:trendline>
            <c:spPr>
              <a:ln w="19050" cap="rnd">
                <a:solidFill>
                  <a:schemeClr val="accent3"/>
                </a:solidFill>
                <a:prstDash val="sysDot"/>
              </a:ln>
              <a:effectLst/>
            </c:spPr>
            <c:trendlineType val="linear"/>
            <c:dispRSqr val="0"/>
            <c:dispEq val="0"/>
          </c:trendline>
          <c:xVal>
            <c:numRef>
              <c:f>sympto!$I$4:$I$8</c:f>
              <c:numCache>
                <c:formatCode>General</c:formatCode>
                <c:ptCount val="5"/>
                <c:pt idx="0">
                  <c:v>0</c:v>
                </c:pt>
                <c:pt idx="1">
                  <c:v>0</c:v>
                </c:pt>
                <c:pt idx="2">
                  <c:v>0</c:v>
                </c:pt>
                <c:pt idx="3">
                  <c:v>0</c:v>
                </c:pt>
                <c:pt idx="4">
                  <c:v>0</c:v>
                </c:pt>
              </c:numCache>
            </c:numRef>
          </c:xVal>
          <c:yVal>
            <c:numRef>
              <c:f>sympto!$H$4:$H$8</c:f>
              <c:numCache>
                <c:formatCode>General</c:formatCode>
                <c:ptCount val="5"/>
                <c:pt idx="0">
                  <c:v>0</c:v>
                </c:pt>
                <c:pt idx="1">
                  <c:v>1</c:v>
                </c:pt>
                <c:pt idx="2">
                  <c:v>2</c:v>
                </c:pt>
                <c:pt idx="3">
                  <c:v>3</c:v>
                </c:pt>
                <c:pt idx="4">
                  <c:v>4</c:v>
                </c:pt>
              </c:numCache>
            </c:numRef>
          </c:yVal>
          <c:smooth val="0"/>
          <c:extLst>
            <c:ext xmlns:c16="http://schemas.microsoft.com/office/drawing/2014/chart" uri="{C3380CC4-5D6E-409C-BE32-E72D297353CC}">
              <c16:uniqueId val="{00000003-952E-4F58-8C9E-6863D341E119}"/>
            </c:ext>
          </c:extLst>
        </c:ser>
        <c:dLbls>
          <c:showLegendKey val="0"/>
          <c:showVal val="0"/>
          <c:showCatName val="0"/>
          <c:showSerName val="0"/>
          <c:showPercent val="0"/>
          <c:showBubbleSize val="0"/>
        </c:dLbls>
        <c:axId val="745580848"/>
        <c:axId val="867104016"/>
      </c:scatterChart>
      <c:catAx>
        <c:axId val="934604984"/>
        <c:scaling>
          <c:orientation val="minMax"/>
        </c:scaling>
        <c:delete val="0"/>
        <c:axPos val="l"/>
        <c:title>
          <c:tx>
            <c:rich>
              <a:bodyPr rot="-5400000" spcFirstLastPara="1" vertOverflow="ellipsis" vert="horz" wrap="square" anchor="ctr" anchorCtr="1"/>
              <a:lstStyle/>
              <a:p>
                <a:pPr>
                  <a:defRPr sz="14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es-CO" dirty="0"/>
                  <a:t>Tipos de tratamiento</a:t>
                </a:r>
              </a:p>
              <a:p>
                <a:pPr>
                  <a:defRPr/>
                </a:pPr>
                <a:endParaRPr lang="es-CO" dirty="0"/>
              </a:p>
            </c:rich>
          </c:tx>
          <c:layout>
            <c:manualLayout>
              <c:xMode val="edge"/>
              <c:yMode val="edge"/>
              <c:x val="0"/>
              <c:y val="0.1906764458181045"/>
            </c:manualLayout>
          </c:layout>
          <c:overlay val="0"/>
          <c:spPr>
            <a:noFill/>
            <a:ln w="0">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title>
        <c:numFmt formatCode="General" sourceLinked="0"/>
        <c:majorTickMark val="none"/>
        <c:minorTickMark val="none"/>
        <c:tickLblPos val="low"/>
        <c:spPr>
          <a:noFill/>
          <a:ln w="9525" cap="flat" cmpd="sng" algn="ctr">
            <a:solidFill>
              <a:schemeClr val="tx1"/>
            </a:solidFill>
            <a:round/>
          </a:ln>
          <a:effectLst/>
        </c:spPr>
        <c:txPr>
          <a:bodyPr rot="0" spcFirstLastPara="1" vertOverflow="ellipsis" wrap="square" anchor="ctr" anchorCtr="1"/>
          <a:lstStyle/>
          <a:p>
            <a:pPr>
              <a:defRPr sz="14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crossAx val="934597112"/>
        <c:crossesAt val="-1"/>
        <c:auto val="0"/>
        <c:lblAlgn val="r"/>
        <c:lblOffset val="100"/>
        <c:tickLblSkip val="1"/>
        <c:tickMarkSkip val="1"/>
        <c:noMultiLvlLbl val="0"/>
      </c:catAx>
      <c:valAx>
        <c:axId val="934597112"/>
        <c:scaling>
          <c:orientation val="minMax"/>
          <c:max val="0.2"/>
          <c:min val="-0.4"/>
        </c:scaling>
        <c:delete val="0"/>
        <c:axPos val="b"/>
        <c:title>
          <c:tx>
            <c:rich>
              <a:bodyPr rot="0" spcFirstLastPara="1" vertOverflow="ellipsis" vert="horz" wrap="square" anchor="ctr" anchorCtr="1"/>
              <a:lstStyle/>
              <a:p>
                <a:pPr>
                  <a:defRPr sz="14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es-CO" dirty="0" err="1"/>
                  <a:t>Risk</a:t>
                </a:r>
                <a:r>
                  <a:rPr lang="es-CO" dirty="0"/>
                  <a:t> </a:t>
                </a:r>
                <a:r>
                  <a:rPr lang="es-CO" dirty="0" err="1"/>
                  <a:t>difference</a:t>
                </a:r>
                <a:endParaRPr lang="es-CO" dirty="0"/>
              </a:p>
            </c:rich>
          </c:tx>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crossAx val="934604984"/>
        <c:crossesAt val="1"/>
        <c:crossBetween val="midCat"/>
      </c:valAx>
      <c:valAx>
        <c:axId val="867104016"/>
        <c:scaling>
          <c:orientation val="minMax"/>
        </c:scaling>
        <c:delete val="1"/>
        <c:axPos val="r"/>
        <c:numFmt formatCode="General" sourceLinked="1"/>
        <c:majorTickMark val="out"/>
        <c:minorTickMark val="none"/>
        <c:tickLblPos val="nextTo"/>
        <c:crossAx val="745580848"/>
        <c:crosses val="max"/>
        <c:crossBetween val="midCat"/>
      </c:valAx>
      <c:valAx>
        <c:axId val="745580848"/>
        <c:scaling>
          <c:orientation val="minMax"/>
        </c:scaling>
        <c:delete val="1"/>
        <c:axPos val="t"/>
        <c:numFmt formatCode="0.00" sourceLinked="1"/>
        <c:majorTickMark val="out"/>
        <c:minorTickMark val="none"/>
        <c:tickLblPos val="nextTo"/>
        <c:crossAx val="867104016"/>
        <c:crosses val="max"/>
        <c:crossBetween val="midCat"/>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Calibri" panose="020F0502020204030204" pitchFamily="34" charset="0"/>
          <a:cs typeface="Calibri" panose="020F0502020204030204" pitchFamily="34" charset="0"/>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ysClr val="windowText" lastClr="000000"/>
                </a:solidFill>
                <a:latin typeface="Calibri" panose="020F0502020204030204" pitchFamily="34" charset="0"/>
                <a:ea typeface="+mn-ea"/>
                <a:cs typeface="Calibri" panose="020F0502020204030204" pitchFamily="34" charset="0"/>
              </a:defRPr>
            </a:pPr>
            <a:r>
              <a:rPr lang="es-CO" dirty="0"/>
              <a:t>Hipocalcémia bioquímica</a:t>
            </a:r>
          </a:p>
        </c:rich>
      </c:tx>
      <c:overlay val="0"/>
      <c:spPr>
        <a:noFill/>
        <a:ln>
          <a:noFill/>
        </a:ln>
        <a:effectLst/>
      </c:spPr>
      <c:txPr>
        <a:bodyPr rot="0" spcFirstLastPara="1" vertOverflow="ellipsis" vert="horz" wrap="square" anchor="ctr" anchorCtr="1"/>
        <a:lstStyle/>
        <a:p>
          <a:pPr>
            <a:defRPr sz="1920" b="0" i="0" u="none" strike="noStrike" kern="1200" spc="0" baseline="0">
              <a:solidFill>
                <a:sysClr val="windowText" lastClr="000000"/>
              </a:solidFill>
              <a:latin typeface="Calibri" panose="020F0502020204030204" pitchFamily="34" charset="0"/>
              <a:ea typeface="+mn-ea"/>
              <a:cs typeface="Calibri" panose="020F0502020204030204" pitchFamily="34" charset="0"/>
            </a:defRPr>
          </a:pPr>
          <a:endParaRPr lang="es-CO"/>
        </a:p>
      </c:txPr>
    </c:title>
    <c:autoTitleDeleted val="0"/>
    <c:plotArea>
      <c:layout/>
      <c:barChart>
        <c:barDir val="bar"/>
        <c:grouping val="stacked"/>
        <c:varyColors val="0"/>
        <c:ser>
          <c:idx val="0"/>
          <c:order val="0"/>
          <c:tx>
            <c:strRef>
              <c:f>bioche!$E$3</c:f>
              <c:strCache>
                <c:ptCount val="1"/>
                <c:pt idx="0">
                  <c:v>sutdy</c:v>
                </c:pt>
              </c:strCache>
            </c:strRef>
          </c:tx>
          <c:spPr>
            <a:noFill/>
            <a:ln>
              <a:noFill/>
            </a:ln>
            <a:effectLst/>
          </c:spPr>
          <c:invertIfNegative val="0"/>
          <c:cat>
            <c:strRef>
              <c:f>bioche!$E$4:$E$9</c:f>
              <c:strCache>
                <c:ptCount val="5"/>
                <c:pt idx="1">
                  <c:v>Calcium+vit d vs calcium</c:v>
                </c:pt>
                <c:pt idx="2">
                  <c:v>Vitamin D vs no treatment</c:v>
                </c:pt>
                <c:pt idx="3">
                  <c:v>Calcium vs no treatment</c:v>
                </c:pt>
                <c:pt idx="4">
                  <c:v>Calcium+vit d vs no treatment</c:v>
                </c:pt>
              </c:strCache>
            </c:strRef>
          </c:cat>
          <c:val>
            <c:numRef>
              <c:f>bioche!$H$4:$H$9</c:f>
              <c:numCache>
                <c:formatCode>General</c:formatCode>
                <c:ptCount val="6"/>
                <c:pt idx="0">
                  <c:v>0</c:v>
                </c:pt>
                <c:pt idx="1">
                  <c:v>1</c:v>
                </c:pt>
                <c:pt idx="2">
                  <c:v>2</c:v>
                </c:pt>
                <c:pt idx="3">
                  <c:v>3</c:v>
                </c:pt>
                <c:pt idx="4">
                  <c:v>4</c:v>
                </c:pt>
                <c:pt idx="5">
                  <c:v>5</c:v>
                </c:pt>
              </c:numCache>
            </c:numRef>
          </c:val>
          <c:extLst>
            <c:ext xmlns:c16="http://schemas.microsoft.com/office/drawing/2014/chart" uri="{C3380CC4-5D6E-409C-BE32-E72D297353CC}">
              <c16:uniqueId val="{00000000-B80D-4C01-8677-1573AB29B34C}"/>
            </c:ext>
          </c:extLst>
        </c:ser>
        <c:dLbls>
          <c:showLegendKey val="0"/>
          <c:showVal val="0"/>
          <c:showCatName val="0"/>
          <c:showSerName val="0"/>
          <c:showPercent val="0"/>
          <c:showBubbleSize val="0"/>
        </c:dLbls>
        <c:gapWidth val="500"/>
        <c:overlap val="100"/>
        <c:axId val="934604984"/>
        <c:axId val="934597112"/>
      </c:barChart>
      <c:scatterChart>
        <c:scatterStyle val="lineMarker"/>
        <c:varyColors val="0"/>
        <c:ser>
          <c:idx val="1"/>
          <c:order val="1"/>
          <c:tx>
            <c:strRef>
              <c:f>bioche!$B$3</c:f>
              <c:strCache>
                <c:ptCount val="1"/>
                <c:pt idx="0">
                  <c:v>RD</c:v>
                </c:pt>
              </c:strCache>
            </c:strRef>
          </c:tx>
          <c:spPr>
            <a:ln w="25400" cap="rnd">
              <a:noFill/>
              <a:round/>
            </a:ln>
            <a:effectLst/>
          </c:spPr>
          <c:marker>
            <c:symbol val="circle"/>
            <c:size val="5"/>
            <c:spPr>
              <a:solidFill>
                <a:schemeClr val="tx1"/>
              </a:solidFill>
              <a:ln w="15875">
                <a:solidFill>
                  <a:schemeClr val="tx1"/>
                </a:solidFill>
              </a:ln>
              <a:effectLst/>
            </c:spPr>
          </c:marker>
          <c:errBars>
            <c:errDir val="x"/>
            <c:errBarType val="both"/>
            <c:errValType val="cust"/>
            <c:noEndCap val="0"/>
            <c:plus>
              <c:numRef>
                <c:f>bioche!$C$16:$C$19</c:f>
                <c:numCache>
                  <c:formatCode>General</c:formatCode>
                  <c:ptCount val="4"/>
                  <c:pt idx="0">
                    <c:v>0.11000000000000001</c:v>
                  </c:pt>
                  <c:pt idx="1">
                    <c:v>0.12000000000000001</c:v>
                  </c:pt>
                  <c:pt idx="2">
                    <c:v>0.19</c:v>
                  </c:pt>
                  <c:pt idx="3">
                    <c:v>7.9999999999999988E-2</c:v>
                  </c:pt>
                </c:numCache>
              </c:numRef>
            </c:plus>
            <c:minus>
              <c:numRef>
                <c:f>bioche!$B$16:$B$19</c:f>
                <c:numCache>
                  <c:formatCode>General</c:formatCode>
                  <c:ptCount val="4"/>
                  <c:pt idx="0">
                    <c:v>0.10999999999999999</c:v>
                  </c:pt>
                  <c:pt idx="1">
                    <c:v>0.13</c:v>
                  </c:pt>
                  <c:pt idx="2">
                    <c:v>0.18999999999999997</c:v>
                  </c:pt>
                  <c:pt idx="3">
                    <c:v>7.0000000000000007E-2</c:v>
                  </c:pt>
                </c:numCache>
              </c:numRef>
            </c:minus>
            <c:spPr>
              <a:noFill/>
              <a:ln w="12700" cap="flat" cmpd="sng" algn="ctr">
                <a:solidFill>
                  <a:schemeClr val="tx1"/>
                </a:solidFill>
                <a:round/>
              </a:ln>
              <a:effectLst/>
            </c:spPr>
          </c:errBars>
          <c:xVal>
            <c:numRef>
              <c:f>bioche!$B$5:$B$8</c:f>
              <c:numCache>
                <c:formatCode>0.00</c:formatCode>
                <c:ptCount val="4"/>
                <c:pt idx="0">
                  <c:v>-0.28000000000000003</c:v>
                </c:pt>
                <c:pt idx="1">
                  <c:v>-7.0000000000000007E-2</c:v>
                </c:pt>
                <c:pt idx="2">
                  <c:v>-0.17</c:v>
                </c:pt>
                <c:pt idx="3">
                  <c:v>-0.24</c:v>
                </c:pt>
              </c:numCache>
            </c:numRef>
          </c:xVal>
          <c:yVal>
            <c:numRef>
              <c:f>bioche!$H$5:$H$8</c:f>
              <c:numCache>
                <c:formatCode>General</c:formatCode>
                <c:ptCount val="4"/>
                <c:pt idx="0">
                  <c:v>1</c:v>
                </c:pt>
                <c:pt idx="1">
                  <c:v>2</c:v>
                </c:pt>
                <c:pt idx="2">
                  <c:v>3</c:v>
                </c:pt>
                <c:pt idx="3">
                  <c:v>4</c:v>
                </c:pt>
              </c:numCache>
            </c:numRef>
          </c:yVal>
          <c:smooth val="0"/>
          <c:extLst>
            <c:ext xmlns:c16="http://schemas.microsoft.com/office/drawing/2014/chart" uri="{C3380CC4-5D6E-409C-BE32-E72D297353CC}">
              <c16:uniqueId val="{00000001-B80D-4C01-8677-1573AB29B34C}"/>
            </c:ext>
          </c:extLst>
        </c:ser>
        <c:ser>
          <c:idx val="2"/>
          <c:order val="2"/>
          <c:tx>
            <c:v>0</c:v>
          </c:tx>
          <c:spPr>
            <a:ln w="15875" cap="rnd">
              <a:solidFill>
                <a:schemeClr val="tx1"/>
              </a:solidFill>
              <a:round/>
            </a:ln>
            <a:effectLst/>
          </c:spPr>
          <c:marker>
            <c:symbol val="circle"/>
            <c:size val="5"/>
            <c:spPr>
              <a:noFill/>
              <a:ln w="9525">
                <a:noFill/>
              </a:ln>
              <a:effectLst/>
            </c:spPr>
          </c:marker>
          <c:trendline>
            <c:spPr>
              <a:ln w="19050" cap="rnd">
                <a:solidFill>
                  <a:schemeClr val="accent3"/>
                </a:solidFill>
                <a:prstDash val="sysDot"/>
              </a:ln>
              <a:effectLst/>
            </c:spPr>
            <c:trendlineType val="linear"/>
            <c:dispRSqr val="0"/>
            <c:dispEq val="0"/>
          </c:trendline>
          <c:xVal>
            <c:numRef>
              <c:f>bioche!$I$4:$I$8</c:f>
              <c:numCache>
                <c:formatCode>General</c:formatCode>
                <c:ptCount val="5"/>
                <c:pt idx="0">
                  <c:v>0</c:v>
                </c:pt>
                <c:pt idx="1">
                  <c:v>0</c:v>
                </c:pt>
                <c:pt idx="2">
                  <c:v>0</c:v>
                </c:pt>
                <c:pt idx="3">
                  <c:v>0</c:v>
                </c:pt>
                <c:pt idx="4">
                  <c:v>0</c:v>
                </c:pt>
              </c:numCache>
            </c:numRef>
          </c:xVal>
          <c:yVal>
            <c:numRef>
              <c:f>bioche!$H$4:$H$8</c:f>
              <c:numCache>
                <c:formatCode>General</c:formatCode>
                <c:ptCount val="5"/>
                <c:pt idx="0">
                  <c:v>0</c:v>
                </c:pt>
                <c:pt idx="1">
                  <c:v>1</c:v>
                </c:pt>
                <c:pt idx="2">
                  <c:v>2</c:v>
                </c:pt>
                <c:pt idx="3">
                  <c:v>3</c:v>
                </c:pt>
                <c:pt idx="4">
                  <c:v>4</c:v>
                </c:pt>
              </c:numCache>
            </c:numRef>
          </c:yVal>
          <c:smooth val="0"/>
          <c:extLst>
            <c:ext xmlns:c16="http://schemas.microsoft.com/office/drawing/2014/chart" uri="{C3380CC4-5D6E-409C-BE32-E72D297353CC}">
              <c16:uniqueId val="{00000003-B80D-4C01-8677-1573AB29B34C}"/>
            </c:ext>
          </c:extLst>
        </c:ser>
        <c:dLbls>
          <c:showLegendKey val="0"/>
          <c:showVal val="0"/>
          <c:showCatName val="0"/>
          <c:showSerName val="0"/>
          <c:showPercent val="0"/>
          <c:showBubbleSize val="0"/>
        </c:dLbls>
        <c:axId val="745580848"/>
        <c:axId val="867104016"/>
      </c:scatterChart>
      <c:catAx>
        <c:axId val="934604984"/>
        <c:scaling>
          <c:orientation val="minMax"/>
        </c:scaling>
        <c:delete val="0"/>
        <c:axPos val="l"/>
        <c:title>
          <c:tx>
            <c:rich>
              <a:bodyPr rot="-5400000" spcFirstLastPara="1" vertOverflow="ellipsis" vert="horz" wrap="square" anchor="ctr" anchorCtr="1"/>
              <a:lstStyle/>
              <a:p>
                <a:pPr>
                  <a:defRPr sz="16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es-CO" dirty="0"/>
                  <a:t>Tipos de tratamiento</a:t>
                </a:r>
              </a:p>
              <a:p>
                <a:pPr>
                  <a:defRPr/>
                </a:pPr>
                <a:endParaRPr lang="es-CO" dirty="0"/>
              </a:p>
            </c:rich>
          </c:tx>
          <c:overlay val="0"/>
          <c:spPr>
            <a:noFill/>
            <a:ln w="0">
              <a:noFill/>
            </a:ln>
            <a:effectLst/>
          </c:spPr>
          <c:txPr>
            <a:bodyPr rot="-5400000" spcFirstLastPara="1" vertOverflow="ellipsis" vert="horz" wrap="square" anchor="ctr" anchorCtr="1"/>
            <a:lstStyle/>
            <a:p>
              <a:pPr>
                <a:defRPr sz="16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title>
        <c:numFmt formatCode="General" sourceLinked="0"/>
        <c:majorTickMark val="none"/>
        <c:minorTickMark val="none"/>
        <c:tickLblPos val="low"/>
        <c:spPr>
          <a:noFill/>
          <a:ln w="9525" cap="flat" cmpd="sng" algn="ctr">
            <a:solidFill>
              <a:schemeClr val="tx1"/>
            </a:solidFill>
            <a:round/>
          </a:ln>
          <a:effectLst/>
        </c:spPr>
        <c:txPr>
          <a:bodyPr rot="0" spcFirstLastPara="1" vertOverflow="ellipsis" wrap="square" anchor="ctr" anchorCtr="1"/>
          <a:lstStyle/>
          <a:p>
            <a:pPr>
              <a:defRPr sz="16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crossAx val="934597112"/>
        <c:crossesAt val="-1"/>
        <c:auto val="0"/>
        <c:lblAlgn val="r"/>
        <c:lblOffset val="100"/>
        <c:tickLblSkip val="1"/>
        <c:tickMarkSkip val="1"/>
        <c:noMultiLvlLbl val="0"/>
      </c:catAx>
      <c:valAx>
        <c:axId val="934597112"/>
        <c:scaling>
          <c:orientation val="minMax"/>
          <c:max val="0.2"/>
          <c:min val="-0.4"/>
        </c:scaling>
        <c:delete val="0"/>
        <c:axPos val="b"/>
        <c:title>
          <c:tx>
            <c:rich>
              <a:bodyPr rot="0" spcFirstLastPara="1" vertOverflow="ellipsis" vert="horz" wrap="square" anchor="ctr" anchorCtr="1"/>
              <a:lstStyle/>
              <a:p>
                <a:pPr>
                  <a:defRPr sz="16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es-CO"/>
                  <a:t>Risk difference</a:t>
                </a:r>
              </a:p>
            </c:rich>
          </c:tx>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s-CO"/>
          </a:p>
        </c:txPr>
        <c:crossAx val="934604984"/>
        <c:crossesAt val="1"/>
        <c:crossBetween val="midCat"/>
      </c:valAx>
      <c:valAx>
        <c:axId val="867104016"/>
        <c:scaling>
          <c:orientation val="minMax"/>
        </c:scaling>
        <c:delete val="1"/>
        <c:axPos val="r"/>
        <c:numFmt formatCode="General" sourceLinked="1"/>
        <c:majorTickMark val="out"/>
        <c:minorTickMark val="none"/>
        <c:tickLblPos val="nextTo"/>
        <c:crossAx val="745580848"/>
        <c:crosses val="max"/>
        <c:crossBetween val="midCat"/>
      </c:valAx>
      <c:valAx>
        <c:axId val="745580848"/>
        <c:scaling>
          <c:orientation val="minMax"/>
        </c:scaling>
        <c:delete val="1"/>
        <c:axPos val="t"/>
        <c:numFmt formatCode="0.00" sourceLinked="1"/>
        <c:majorTickMark val="out"/>
        <c:minorTickMark val="none"/>
        <c:tickLblPos val="nextTo"/>
        <c:crossAx val="867104016"/>
        <c:crosses val="max"/>
        <c:crossBetween val="midCat"/>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600">
          <a:solidFill>
            <a:sysClr val="windowText" lastClr="000000"/>
          </a:solidFill>
          <a:latin typeface="Calibri" panose="020F0502020204030204" pitchFamily="34" charset="0"/>
          <a:cs typeface="Calibri" panose="020F0502020204030204" pitchFamily="34" charset="0"/>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2902F5-0F97-4D38-8647-C701243A7CB3}"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s-CO"/>
        </a:p>
      </dgm:t>
    </dgm:pt>
    <dgm:pt modelId="{040E7ED4-7673-465C-98FD-2D7897A921FC}">
      <dgm:prSet phldrT="[Texto]" custT="1"/>
      <dgm:spPr/>
      <dgm:t>
        <a:bodyPr/>
        <a:lstStyle/>
        <a:p>
          <a:r>
            <a:rPr lang="es-CO" sz="1000" noProof="0" dirty="0"/>
            <a:t>Artículos después de retirar duplicados </a:t>
          </a:r>
          <a:br>
            <a:rPr lang="es-CO" sz="1000" noProof="0" dirty="0"/>
          </a:br>
          <a:r>
            <a:rPr lang="es-CO" sz="1000" noProof="0" dirty="0"/>
            <a:t>(n =685)</a:t>
          </a:r>
        </a:p>
      </dgm:t>
    </dgm:pt>
    <dgm:pt modelId="{272DFCFF-1F19-4391-97B8-E09F2C02B5E7}" type="parTrans" cxnId="{7C3D4605-4F0C-476B-980B-44AFF31E2D00}">
      <dgm:prSet/>
      <dgm:spPr/>
      <dgm:t>
        <a:bodyPr/>
        <a:lstStyle/>
        <a:p>
          <a:endParaRPr lang="es-CO" sz="1000" noProof="0" dirty="0"/>
        </a:p>
      </dgm:t>
    </dgm:pt>
    <dgm:pt modelId="{13A6EE39-CDF3-4826-8427-C1AEEBE3EF3E}" type="sibTrans" cxnId="{7C3D4605-4F0C-476B-980B-44AFF31E2D00}">
      <dgm:prSet/>
      <dgm:spPr/>
      <dgm:t>
        <a:bodyPr/>
        <a:lstStyle/>
        <a:p>
          <a:endParaRPr lang="es-CO" sz="1000" noProof="0" dirty="0"/>
        </a:p>
      </dgm:t>
    </dgm:pt>
    <dgm:pt modelId="{7F97F4C8-9D0F-48AA-BB32-7455B0380F1C}">
      <dgm:prSet phldrT="[Texto]" custT="1"/>
      <dgm:spPr/>
      <dgm:t>
        <a:bodyPr/>
        <a:lstStyle/>
        <a:p>
          <a:r>
            <a:rPr lang="es-CO" sz="1000" noProof="0" dirty="0"/>
            <a:t>Artículos identificados en la búsqueda inicial(n =1006)</a:t>
          </a:r>
        </a:p>
      </dgm:t>
    </dgm:pt>
    <dgm:pt modelId="{658EBFBA-67BD-4617-BCA2-531AC8773903}" type="sibTrans" cxnId="{CCB57D0A-8B5C-4E53-B700-318466D7BCF4}">
      <dgm:prSet/>
      <dgm:spPr/>
      <dgm:t>
        <a:bodyPr/>
        <a:lstStyle/>
        <a:p>
          <a:endParaRPr lang="es-CO" sz="1000" noProof="0" dirty="0"/>
        </a:p>
      </dgm:t>
    </dgm:pt>
    <dgm:pt modelId="{0DC4217E-1168-4C86-BE4C-1C5CF2C85ECF}" type="parTrans" cxnId="{CCB57D0A-8B5C-4E53-B700-318466D7BCF4}">
      <dgm:prSet/>
      <dgm:spPr/>
      <dgm:t>
        <a:bodyPr/>
        <a:lstStyle/>
        <a:p>
          <a:endParaRPr lang="es-CO" sz="1000" noProof="0" dirty="0"/>
        </a:p>
      </dgm:t>
    </dgm:pt>
    <dgm:pt modelId="{D05BAF16-3200-4543-86DB-2686012240CA}" type="asst">
      <dgm:prSet custT="1"/>
      <dgm:spPr/>
      <dgm:t>
        <a:bodyPr/>
        <a:lstStyle/>
        <a:p>
          <a:r>
            <a:rPr lang="es-CO" sz="1000" noProof="0" dirty="0"/>
            <a:t>Artículos adicionales en otras fuentes (n = 4)</a:t>
          </a:r>
        </a:p>
      </dgm:t>
    </dgm:pt>
    <dgm:pt modelId="{850AE544-8DD9-4DB8-8A8B-3458107FDEBE}" type="parTrans" cxnId="{9871254E-25F8-426E-BDEF-2D99E4493564}">
      <dgm:prSet/>
      <dgm:spPr/>
      <dgm:t>
        <a:bodyPr/>
        <a:lstStyle/>
        <a:p>
          <a:endParaRPr lang="es-CO" sz="1000" noProof="0" dirty="0"/>
        </a:p>
      </dgm:t>
    </dgm:pt>
    <dgm:pt modelId="{04C81DB2-C744-4924-AE0E-3C34781E10B3}" type="sibTrans" cxnId="{9871254E-25F8-426E-BDEF-2D99E4493564}">
      <dgm:prSet/>
      <dgm:spPr/>
      <dgm:t>
        <a:bodyPr/>
        <a:lstStyle/>
        <a:p>
          <a:endParaRPr lang="es-CO" sz="1000" noProof="0" dirty="0"/>
        </a:p>
      </dgm:t>
    </dgm:pt>
    <dgm:pt modelId="{10EA27A7-84AA-4E88-A216-14FE8F522C35}">
      <dgm:prSet custT="1"/>
      <dgm:spPr/>
      <dgm:t>
        <a:bodyPr/>
        <a:lstStyle/>
        <a:p>
          <a:r>
            <a:rPr lang="es-CO" sz="1000" noProof="0" dirty="0"/>
            <a:t>Artículos revisados en resumen (n = 685)</a:t>
          </a:r>
        </a:p>
      </dgm:t>
    </dgm:pt>
    <dgm:pt modelId="{7286F4D4-90CB-46D6-8BBD-1BAF7E5626E1}" type="parTrans" cxnId="{F21D8F00-85F7-4E0B-9106-9E087C4408DE}">
      <dgm:prSet/>
      <dgm:spPr/>
      <dgm:t>
        <a:bodyPr/>
        <a:lstStyle/>
        <a:p>
          <a:endParaRPr lang="es-CO" sz="1000" noProof="0" dirty="0"/>
        </a:p>
      </dgm:t>
    </dgm:pt>
    <dgm:pt modelId="{D41655F0-92BE-4B43-862B-E3221CC9777E}" type="sibTrans" cxnId="{F21D8F00-85F7-4E0B-9106-9E087C4408DE}">
      <dgm:prSet/>
      <dgm:spPr/>
      <dgm:t>
        <a:bodyPr/>
        <a:lstStyle/>
        <a:p>
          <a:endParaRPr lang="es-CO" sz="1000" noProof="0" dirty="0"/>
        </a:p>
      </dgm:t>
    </dgm:pt>
    <dgm:pt modelId="{63B79F24-5480-44D0-AD41-9E00F8E6DF67}">
      <dgm:prSet custT="1"/>
      <dgm:spPr/>
      <dgm:t>
        <a:bodyPr/>
        <a:lstStyle/>
        <a:p>
          <a:r>
            <a:rPr lang="es-CO" sz="1000" noProof="0" dirty="0"/>
            <a:t>Artículos en texto completo evaluados para elegibilidad (n = 29)</a:t>
          </a:r>
        </a:p>
      </dgm:t>
    </dgm:pt>
    <dgm:pt modelId="{B5A7F33A-6D56-4AE1-A999-C7D04B74B74D}" type="parTrans" cxnId="{0680A292-71D2-4073-B697-9C92BAECADCD}">
      <dgm:prSet/>
      <dgm:spPr/>
      <dgm:t>
        <a:bodyPr/>
        <a:lstStyle/>
        <a:p>
          <a:endParaRPr lang="es-CO" sz="1000" noProof="0" dirty="0"/>
        </a:p>
      </dgm:t>
    </dgm:pt>
    <dgm:pt modelId="{705104EB-AB9D-46CF-BE3A-2C2EF970935B}" type="sibTrans" cxnId="{0680A292-71D2-4073-B697-9C92BAECADCD}">
      <dgm:prSet/>
      <dgm:spPr/>
      <dgm:t>
        <a:bodyPr/>
        <a:lstStyle/>
        <a:p>
          <a:endParaRPr lang="es-CO" sz="1000" noProof="0" dirty="0"/>
        </a:p>
      </dgm:t>
    </dgm:pt>
    <dgm:pt modelId="{3540FC04-D31F-4696-8A3F-1B3B42A854CE}">
      <dgm:prSet custT="1"/>
      <dgm:spPr/>
      <dgm:t>
        <a:bodyPr/>
        <a:lstStyle/>
        <a:p>
          <a:r>
            <a:rPr lang="es-CO" sz="1000" noProof="0" dirty="0"/>
            <a:t>Estudios incluidos en la síntesis cualitativa (n =15)</a:t>
          </a:r>
        </a:p>
      </dgm:t>
    </dgm:pt>
    <dgm:pt modelId="{A11808F6-078C-431B-AD58-49E2C91A72EE}" type="parTrans" cxnId="{BB335000-B76F-462A-95FC-C48EA8C4FB3B}">
      <dgm:prSet/>
      <dgm:spPr/>
      <dgm:t>
        <a:bodyPr/>
        <a:lstStyle/>
        <a:p>
          <a:endParaRPr lang="es-CO" sz="1000" noProof="0" dirty="0"/>
        </a:p>
      </dgm:t>
    </dgm:pt>
    <dgm:pt modelId="{4AD1E69F-D65E-4D15-8626-8C665B4AEA64}" type="sibTrans" cxnId="{BB335000-B76F-462A-95FC-C48EA8C4FB3B}">
      <dgm:prSet/>
      <dgm:spPr/>
      <dgm:t>
        <a:bodyPr/>
        <a:lstStyle/>
        <a:p>
          <a:endParaRPr lang="es-CO" sz="1000" noProof="0" dirty="0"/>
        </a:p>
      </dgm:t>
    </dgm:pt>
    <dgm:pt modelId="{C5DCB321-AD34-45BC-BB2C-92ED2C9C407B}">
      <dgm:prSet custT="1"/>
      <dgm:spPr/>
      <dgm:t>
        <a:bodyPr/>
        <a:lstStyle/>
        <a:p>
          <a:r>
            <a:rPr lang="es-CO" sz="1000" noProof="0" dirty="0"/>
            <a:t>Estudios incluidos en la síntesis cuantitativa (meta-análisis) (n = 15)</a:t>
          </a:r>
        </a:p>
      </dgm:t>
    </dgm:pt>
    <dgm:pt modelId="{7453AB15-2A71-4C1C-A683-05B5DCA90EF6}" type="parTrans" cxnId="{E860EB9A-9267-4623-B0F4-4765FE9E1394}">
      <dgm:prSet/>
      <dgm:spPr/>
      <dgm:t>
        <a:bodyPr/>
        <a:lstStyle/>
        <a:p>
          <a:endParaRPr lang="es-CO" sz="1000" noProof="0" dirty="0"/>
        </a:p>
      </dgm:t>
    </dgm:pt>
    <dgm:pt modelId="{560CDFD4-BD4E-447B-B321-1326EF709002}" type="sibTrans" cxnId="{E860EB9A-9267-4623-B0F4-4765FE9E1394}">
      <dgm:prSet/>
      <dgm:spPr/>
      <dgm:t>
        <a:bodyPr/>
        <a:lstStyle/>
        <a:p>
          <a:endParaRPr lang="es-CO" sz="1000" noProof="0" dirty="0"/>
        </a:p>
      </dgm:t>
    </dgm:pt>
    <dgm:pt modelId="{D29A44E0-1D0E-4172-AAFC-700DF4043983}" type="asst">
      <dgm:prSet custT="1"/>
      <dgm:spPr/>
      <dgm:t>
        <a:bodyPr/>
        <a:lstStyle/>
        <a:p>
          <a:r>
            <a:rPr lang="es-CO" sz="1000" noProof="0" dirty="0"/>
            <a:t>14 artículos de texto completo excluidos por : no </a:t>
          </a:r>
          <a:r>
            <a:rPr lang="es-CO" sz="1000" noProof="0" dirty="0" err="1"/>
            <a:t>ECAs</a:t>
          </a:r>
          <a:r>
            <a:rPr lang="es-CO" sz="1000" noProof="0" dirty="0"/>
            <a:t>, tipo diferente de intervención (suplemento preoperatorio), uso de calcitriol según valores de laboratorio</a:t>
          </a:r>
        </a:p>
      </dgm:t>
    </dgm:pt>
    <dgm:pt modelId="{51118B86-9E1A-4913-9588-45168862AC25}" type="parTrans" cxnId="{39CFAB45-9CE9-42CD-9066-3F88B97508BE}">
      <dgm:prSet/>
      <dgm:spPr/>
      <dgm:t>
        <a:bodyPr/>
        <a:lstStyle/>
        <a:p>
          <a:endParaRPr lang="es-CO" sz="1000" noProof="0" dirty="0"/>
        </a:p>
      </dgm:t>
    </dgm:pt>
    <dgm:pt modelId="{9ADB34BD-30D6-454D-A323-DA07541C3F5F}" type="sibTrans" cxnId="{39CFAB45-9CE9-42CD-9066-3F88B97508BE}">
      <dgm:prSet/>
      <dgm:spPr/>
      <dgm:t>
        <a:bodyPr/>
        <a:lstStyle/>
        <a:p>
          <a:endParaRPr lang="es-CO" sz="1000" noProof="0" dirty="0"/>
        </a:p>
      </dgm:t>
    </dgm:pt>
    <dgm:pt modelId="{52FB4A5C-A062-419A-83FF-3C6B16ACC7AE}" type="asst">
      <dgm:prSet custT="1"/>
      <dgm:spPr/>
      <dgm:t>
        <a:bodyPr/>
        <a:lstStyle/>
        <a:p>
          <a:r>
            <a:rPr lang="es-CO" sz="1000" noProof="0" dirty="0"/>
            <a:t>656 artículos excluidos</a:t>
          </a:r>
        </a:p>
      </dgm:t>
    </dgm:pt>
    <dgm:pt modelId="{9208F1ED-7371-44C4-9332-7803DF50CA8C}" type="parTrans" cxnId="{313CF766-F24F-4526-9B87-C847841D1443}">
      <dgm:prSet/>
      <dgm:spPr/>
      <dgm:t>
        <a:bodyPr/>
        <a:lstStyle/>
        <a:p>
          <a:endParaRPr lang="es-CO" sz="1000" noProof="0" dirty="0"/>
        </a:p>
      </dgm:t>
    </dgm:pt>
    <dgm:pt modelId="{D6E6DC31-DDD4-4BBF-B11D-61489B49093F}" type="sibTrans" cxnId="{313CF766-F24F-4526-9B87-C847841D1443}">
      <dgm:prSet/>
      <dgm:spPr/>
      <dgm:t>
        <a:bodyPr/>
        <a:lstStyle/>
        <a:p>
          <a:endParaRPr lang="es-CO" sz="1000" noProof="0" dirty="0"/>
        </a:p>
      </dgm:t>
    </dgm:pt>
    <dgm:pt modelId="{E07E409C-6764-4D62-87DB-5AD74BCB7F9D}" type="pres">
      <dgm:prSet presAssocID="{692902F5-0F97-4D38-8647-C701243A7CB3}" presName="hierChild1" presStyleCnt="0">
        <dgm:presLayoutVars>
          <dgm:orgChart val="1"/>
          <dgm:chPref val="1"/>
          <dgm:dir/>
          <dgm:animOne val="branch"/>
          <dgm:animLvl val="lvl"/>
          <dgm:resizeHandles/>
        </dgm:presLayoutVars>
      </dgm:prSet>
      <dgm:spPr/>
    </dgm:pt>
    <dgm:pt modelId="{A1892801-0F4C-4C37-B5CD-2E192E258D05}" type="pres">
      <dgm:prSet presAssocID="{7F97F4C8-9D0F-48AA-BB32-7455B0380F1C}" presName="hierRoot1" presStyleCnt="0">
        <dgm:presLayoutVars>
          <dgm:hierBranch/>
        </dgm:presLayoutVars>
      </dgm:prSet>
      <dgm:spPr/>
    </dgm:pt>
    <dgm:pt modelId="{9223CA04-8DAC-402B-9EE2-95CA16796543}" type="pres">
      <dgm:prSet presAssocID="{7F97F4C8-9D0F-48AA-BB32-7455B0380F1C}" presName="rootComposite1" presStyleCnt="0"/>
      <dgm:spPr/>
    </dgm:pt>
    <dgm:pt modelId="{F00FDA56-0389-4667-95D0-F958B90AFD94}" type="pres">
      <dgm:prSet presAssocID="{7F97F4C8-9D0F-48AA-BB32-7455B0380F1C}" presName="rootText1" presStyleLbl="node0" presStyleIdx="0" presStyleCnt="1" custScaleX="196989" custScaleY="67537">
        <dgm:presLayoutVars>
          <dgm:chPref val="3"/>
        </dgm:presLayoutVars>
      </dgm:prSet>
      <dgm:spPr/>
    </dgm:pt>
    <dgm:pt modelId="{2DAED12C-E6B0-4F14-9A93-5BC313A5171F}" type="pres">
      <dgm:prSet presAssocID="{7F97F4C8-9D0F-48AA-BB32-7455B0380F1C}" presName="rootConnector1" presStyleLbl="node1" presStyleIdx="0" presStyleCnt="0"/>
      <dgm:spPr/>
    </dgm:pt>
    <dgm:pt modelId="{2F661078-8254-4A47-A9B8-03EB78410967}" type="pres">
      <dgm:prSet presAssocID="{7F97F4C8-9D0F-48AA-BB32-7455B0380F1C}" presName="hierChild2" presStyleCnt="0"/>
      <dgm:spPr/>
    </dgm:pt>
    <dgm:pt modelId="{E18F1E1D-24F0-4ACC-98E9-C841CDA186C3}" type="pres">
      <dgm:prSet presAssocID="{272DFCFF-1F19-4391-97B8-E09F2C02B5E7}" presName="Name35" presStyleLbl="parChTrans1D2" presStyleIdx="0" presStyleCnt="2"/>
      <dgm:spPr/>
    </dgm:pt>
    <dgm:pt modelId="{8F69739B-8CC6-40ED-9C76-5CEC1C0DF7FC}" type="pres">
      <dgm:prSet presAssocID="{040E7ED4-7673-465C-98FD-2D7897A921FC}" presName="hierRoot2" presStyleCnt="0">
        <dgm:presLayoutVars>
          <dgm:hierBranch/>
        </dgm:presLayoutVars>
      </dgm:prSet>
      <dgm:spPr/>
    </dgm:pt>
    <dgm:pt modelId="{93808A8F-9344-44BF-9069-F684E1D64BC5}" type="pres">
      <dgm:prSet presAssocID="{040E7ED4-7673-465C-98FD-2D7897A921FC}" presName="rootComposite" presStyleCnt="0"/>
      <dgm:spPr/>
    </dgm:pt>
    <dgm:pt modelId="{3CCC8478-FAF4-4EC6-A860-5EF8A105C9C4}" type="pres">
      <dgm:prSet presAssocID="{040E7ED4-7673-465C-98FD-2D7897A921FC}" presName="rootText" presStyleLbl="node2" presStyleIdx="0" presStyleCnt="1" custScaleX="185577" custScaleY="84718" custLinFactNeighborY="-22864">
        <dgm:presLayoutVars>
          <dgm:chPref val="3"/>
        </dgm:presLayoutVars>
      </dgm:prSet>
      <dgm:spPr/>
    </dgm:pt>
    <dgm:pt modelId="{66DB2C12-2046-46BA-811B-21ADF42EF555}" type="pres">
      <dgm:prSet presAssocID="{040E7ED4-7673-465C-98FD-2D7897A921FC}" presName="rootConnector" presStyleLbl="node2" presStyleIdx="0" presStyleCnt="1"/>
      <dgm:spPr/>
    </dgm:pt>
    <dgm:pt modelId="{744408FE-B667-4808-B194-13B36C47DB63}" type="pres">
      <dgm:prSet presAssocID="{040E7ED4-7673-465C-98FD-2D7897A921FC}" presName="hierChild4" presStyleCnt="0"/>
      <dgm:spPr/>
    </dgm:pt>
    <dgm:pt modelId="{2EE78377-593C-4A40-A244-7338ECC7B25C}" type="pres">
      <dgm:prSet presAssocID="{7286F4D4-90CB-46D6-8BBD-1BAF7E5626E1}" presName="Name35" presStyleLbl="parChTrans1D3" presStyleIdx="0" presStyleCnt="1"/>
      <dgm:spPr/>
    </dgm:pt>
    <dgm:pt modelId="{88DC724C-338E-4383-B2E2-A3E730C4EC59}" type="pres">
      <dgm:prSet presAssocID="{10EA27A7-84AA-4E88-A216-14FE8F522C35}" presName="hierRoot2" presStyleCnt="0">
        <dgm:presLayoutVars>
          <dgm:hierBranch/>
        </dgm:presLayoutVars>
      </dgm:prSet>
      <dgm:spPr/>
    </dgm:pt>
    <dgm:pt modelId="{A3A69271-1832-4508-895D-84DA0F6960EC}" type="pres">
      <dgm:prSet presAssocID="{10EA27A7-84AA-4E88-A216-14FE8F522C35}" presName="rootComposite" presStyleCnt="0"/>
      <dgm:spPr/>
    </dgm:pt>
    <dgm:pt modelId="{7DCEA214-F770-4154-98C2-8844FA83BE08}" type="pres">
      <dgm:prSet presAssocID="{10EA27A7-84AA-4E88-A216-14FE8F522C35}" presName="rootText" presStyleLbl="node3" presStyleIdx="0" presStyleCnt="1" custScaleX="184012" custScaleY="69451" custLinFactNeighborY="-32867">
        <dgm:presLayoutVars>
          <dgm:chPref val="3"/>
        </dgm:presLayoutVars>
      </dgm:prSet>
      <dgm:spPr/>
    </dgm:pt>
    <dgm:pt modelId="{236DD103-4231-4E97-A1FA-51C41B68F36D}" type="pres">
      <dgm:prSet presAssocID="{10EA27A7-84AA-4E88-A216-14FE8F522C35}" presName="rootConnector" presStyleLbl="node3" presStyleIdx="0" presStyleCnt="1"/>
      <dgm:spPr/>
    </dgm:pt>
    <dgm:pt modelId="{13C62B27-FDFA-4FE2-9CCE-8DA28B91A302}" type="pres">
      <dgm:prSet presAssocID="{10EA27A7-84AA-4E88-A216-14FE8F522C35}" presName="hierChild4" presStyleCnt="0"/>
      <dgm:spPr/>
    </dgm:pt>
    <dgm:pt modelId="{266E45DD-D6DF-4394-8CD7-B84F0DD911DB}" type="pres">
      <dgm:prSet presAssocID="{B5A7F33A-6D56-4AE1-A999-C7D04B74B74D}" presName="Name35" presStyleLbl="parChTrans1D4" presStyleIdx="0" presStyleCnt="5"/>
      <dgm:spPr/>
    </dgm:pt>
    <dgm:pt modelId="{61E8CDB0-7C4A-44F5-BA32-09C61706FF81}" type="pres">
      <dgm:prSet presAssocID="{63B79F24-5480-44D0-AD41-9E00F8E6DF67}" presName="hierRoot2" presStyleCnt="0">
        <dgm:presLayoutVars>
          <dgm:hierBranch/>
        </dgm:presLayoutVars>
      </dgm:prSet>
      <dgm:spPr/>
    </dgm:pt>
    <dgm:pt modelId="{994ADC6F-43A8-4A06-ADF2-F5ACE3DEBD1D}" type="pres">
      <dgm:prSet presAssocID="{63B79F24-5480-44D0-AD41-9E00F8E6DF67}" presName="rootComposite" presStyleCnt="0"/>
      <dgm:spPr/>
    </dgm:pt>
    <dgm:pt modelId="{5F5E4B7E-06BF-48E9-A09C-FF327C4FD989}" type="pres">
      <dgm:prSet presAssocID="{63B79F24-5480-44D0-AD41-9E00F8E6DF67}" presName="rootText" presStyleLbl="node4" presStyleIdx="0" presStyleCnt="3" custScaleX="174785" custLinFactNeighborY="-72879">
        <dgm:presLayoutVars>
          <dgm:chPref val="3"/>
        </dgm:presLayoutVars>
      </dgm:prSet>
      <dgm:spPr/>
    </dgm:pt>
    <dgm:pt modelId="{29F53009-A099-453D-8886-ACFE1C6337DA}" type="pres">
      <dgm:prSet presAssocID="{63B79F24-5480-44D0-AD41-9E00F8E6DF67}" presName="rootConnector" presStyleLbl="node4" presStyleIdx="0" presStyleCnt="3"/>
      <dgm:spPr/>
    </dgm:pt>
    <dgm:pt modelId="{0A663D9C-ACB5-4B6C-84D5-9953AE25A914}" type="pres">
      <dgm:prSet presAssocID="{63B79F24-5480-44D0-AD41-9E00F8E6DF67}" presName="hierChild4" presStyleCnt="0"/>
      <dgm:spPr/>
    </dgm:pt>
    <dgm:pt modelId="{1E139732-6F31-4D58-8B34-DCEC92056BAC}" type="pres">
      <dgm:prSet presAssocID="{A11808F6-078C-431B-AD58-49E2C91A72EE}" presName="Name35" presStyleLbl="parChTrans1D4" presStyleIdx="1" presStyleCnt="5"/>
      <dgm:spPr/>
    </dgm:pt>
    <dgm:pt modelId="{567AC884-9B54-40C3-B400-2F7C41391583}" type="pres">
      <dgm:prSet presAssocID="{3540FC04-D31F-4696-8A3F-1B3B42A854CE}" presName="hierRoot2" presStyleCnt="0">
        <dgm:presLayoutVars>
          <dgm:hierBranch/>
        </dgm:presLayoutVars>
      </dgm:prSet>
      <dgm:spPr/>
    </dgm:pt>
    <dgm:pt modelId="{6B89B577-07A0-4369-9476-D15DED5975FF}" type="pres">
      <dgm:prSet presAssocID="{3540FC04-D31F-4696-8A3F-1B3B42A854CE}" presName="rootComposite" presStyleCnt="0"/>
      <dgm:spPr/>
    </dgm:pt>
    <dgm:pt modelId="{02A7741E-E326-4E59-97E1-6281DFF578ED}" type="pres">
      <dgm:prSet presAssocID="{3540FC04-D31F-4696-8A3F-1B3B42A854CE}" presName="rootText" presStyleLbl="node4" presStyleIdx="1" presStyleCnt="3" custScaleX="169662" custLinFactNeighborY="-75730">
        <dgm:presLayoutVars>
          <dgm:chPref val="3"/>
        </dgm:presLayoutVars>
      </dgm:prSet>
      <dgm:spPr/>
    </dgm:pt>
    <dgm:pt modelId="{1CF189DA-FECF-4B95-AB69-12755512701F}" type="pres">
      <dgm:prSet presAssocID="{3540FC04-D31F-4696-8A3F-1B3B42A854CE}" presName="rootConnector" presStyleLbl="node4" presStyleIdx="1" presStyleCnt="3"/>
      <dgm:spPr/>
    </dgm:pt>
    <dgm:pt modelId="{C10BA709-720E-40B6-8CA6-50165F49D953}" type="pres">
      <dgm:prSet presAssocID="{3540FC04-D31F-4696-8A3F-1B3B42A854CE}" presName="hierChild4" presStyleCnt="0"/>
      <dgm:spPr/>
    </dgm:pt>
    <dgm:pt modelId="{F72FBCF8-B246-4AA1-A1D5-11B7C450A408}" type="pres">
      <dgm:prSet presAssocID="{7453AB15-2A71-4C1C-A683-05B5DCA90EF6}" presName="Name35" presStyleLbl="parChTrans1D4" presStyleIdx="2" presStyleCnt="5"/>
      <dgm:spPr/>
    </dgm:pt>
    <dgm:pt modelId="{47CFC01C-03CC-40D5-BB70-ED8E4486558F}" type="pres">
      <dgm:prSet presAssocID="{C5DCB321-AD34-45BC-BB2C-92ED2C9C407B}" presName="hierRoot2" presStyleCnt="0">
        <dgm:presLayoutVars>
          <dgm:hierBranch/>
        </dgm:presLayoutVars>
      </dgm:prSet>
      <dgm:spPr/>
    </dgm:pt>
    <dgm:pt modelId="{CB227CA6-6C7F-4471-B980-449C4428F1F0}" type="pres">
      <dgm:prSet presAssocID="{C5DCB321-AD34-45BC-BB2C-92ED2C9C407B}" presName="rootComposite" presStyleCnt="0"/>
      <dgm:spPr/>
    </dgm:pt>
    <dgm:pt modelId="{F1529477-3A77-4EF0-A7D5-B1C830DF3937}" type="pres">
      <dgm:prSet presAssocID="{C5DCB321-AD34-45BC-BB2C-92ED2C9C407B}" presName="rootText" presStyleLbl="node4" presStyleIdx="2" presStyleCnt="3" custScaleX="168688" custLinFactNeighborY="-62876">
        <dgm:presLayoutVars>
          <dgm:chPref val="3"/>
        </dgm:presLayoutVars>
      </dgm:prSet>
      <dgm:spPr/>
    </dgm:pt>
    <dgm:pt modelId="{54D6E8E3-A4A0-46EE-ADA4-BA5ABF6339CE}" type="pres">
      <dgm:prSet presAssocID="{C5DCB321-AD34-45BC-BB2C-92ED2C9C407B}" presName="rootConnector" presStyleLbl="node4" presStyleIdx="2" presStyleCnt="3"/>
      <dgm:spPr/>
    </dgm:pt>
    <dgm:pt modelId="{6E4944BC-0769-4D1F-8EEB-F953EDEF9EBB}" type="pres">
      <dgm:prSet presAssocID="{C5DCB321-AD34-45BC-BB2C-92ED2C9C407B}" presName="hierChild4" presStyleCnt="0"/>
      <dgm:spPr/>
    </dgm:pt>
    <dgm:pt modelId="{62B2C87A-8A5B-4007-B7B0-7ACC336A4593}" type="pres">
      <dgm:prSet presAssocID="{C5DCB321-AD34-45BC-BB2C-92ED2C9C407B}" presName="hierChild5" presStyleCnt="0"/>
      <dgm:spPr/>
    </dgm:pt>
    <dgm:pt modelId="{50B3911A-8AC9-4F23-9E6E-C525894A684A}" type="pres">
      <dgm:prSet presAssocID="{3540FC04-D31F-4696-8A3F-1B3B42A854CE}" presName="hierChild5" presStyleCnt="0"/>
      <dgm:spPr/>
    </dgm:pt>
    <dgm:pt modelId="{263B5E71-D563-4739-91FF-CBB70B4B8B05}" type="pres">
      <dgm:prSet presAssocID="{63B79F24-5480-44D0-AD41-9E00F8E6DF67}" presName="hierChild5" presStyleCnt="0"/>
      <dgm:spPr/>
    </dgm:pt>
    <dgm:pt modelId="{989EE461-D97C-462E-AA59-1A09DE99C3DB}" type="pres">
      <dgm:prSet presAssocID="{51118B86-9E1A-4913-9588-45168862AC25}" presName="Name111" presStyleLbl="parChTrans1D4" presStyleIdx="3" presStyleCnt="5"/>
      <dgm:spPr/>
    </dgm:pt>
    <dgm:pt modelId="{E3C36E26-D670-4A0A-82B7-ABA694C15795}" type="pres">
      <dgm:prSet presAssocID="{D29A44E0-1D0E-4172-AAFC-700DF4043983}" presName="hierRoot3" presStyleCnt="0">
        <dgm:presLayoutVars>
          <dgm:hierBranch val="init"/>
        </dgm:presLayoutVars>
      </dgm:prSet>
      <dgm:spPr/>
    </dgm:pt>
    <dgm:pt modelId="{9C85FA72-40B4-4DAA-A93A-BB9FD7FA28FC}" type="pres">
      <dgm:prSet presAssocID="{D29A44E0-1D0E-4172-AAFC-700DF4043983}" presName="rootComposite3" presStyleCnt="0"/>
      <dgm:spPr/>
    </dgm:pt>
    <dgm:pt modelId="{CC56EA14-AE8D-437D-82E0-6A1070EF491D}" type="pres">
      <dgm:prSet presAssocID="{D29A44E0-1D0E-4172-AAFC-700DF4043983}" presName="rootText3" presStyleLbl="asst4" presStyleIdx="0" presStyleCnt="1" custScaleX="290013" custLinFactNeighborY="-70021">
        <dgm:presLayoutVars>
          <dgm:chPref val="3"/>
        </dgm:presLayoutVars>
      </dgm:prSet>
      <dgm:spPr/>
    </dgm:pt>
    <dgm:pt modelId="{D288BC65-FB07-40FC-BEE9-E52D6C85D014}" type="pres">
      <dgm:prSet presAssocID="{D29A44E0-1D0E-4172-AAFC-700DF4043983}" presName="rootConnector3" presStyleLbl="asst4" presStyleIdx="0" presStyleCnt="1"/>
      <dgm:spPr/>
    </dgm:pt>
    <dgm:pt modelId="{B597B695-5BB5-4983-94DA-2A5D57917A85}" type="pres">
      <dgm:prSet presAssocID="{D29A44E0-1D0E-4172-AAFC-700DF4043983}" presName="hierChild6" presStyleCnt="0"/>
      <dgm:spPr/>
    </dgm:pt>
    <dgm:pt modelId="{CE1D1DAF-52F9-4181-A38E-BF81D5F02DEA}" type="pres">
      <dgm:prSet presAssocID="{D29A44E0-1D0E-4172-AAFC-700DF4043983}" presName="hierChild7" presStyleCnt="0"/>
      <dgm:spPr/>
    </dgm:pt>
    <dgm:pt modelId="{4574847B-E1DA-45DD-A421-26F853B970E5}" type="pres">
      <dgm:prSet presAssocID="{10EA27A7-84AA-4E88-A216-14FE8F522C35}" presName="hierChild5" presStyleCnt="0"/>
      <dgm:spPr/>
    </dgm:pt>
    <dgm:pt modelId="{E4C67319-CEF3-4E46-81FC-02AF5A550575}" type="pres">
      <dgm:prSet presAssocID="{9208F1ED-7371-44C4-9332-7803DF50CA8C}" presName="Name111" presStyleLbl="parChTrans1D4" presStyleIdx="4" presStyleCnt="5"/>
      <dgm:spPr/>
    </dgm:pt>
    <dgm:pt modelId="{B5808DCF-B034-4430-B96C-991AD3BD135F}" type="pres">
      <dgm:prSet presAssocID="{52FB4A5C-A062-419A-83FF-3C6B16ACC7AE}" presName="hierRoot3" presStyleCnt="0">
        <dgm:presLayoutVars>
          <dgm:hierBranch val="init"/>
        </dgm:presLayoutVars>
      </dgm:prSet>
      <dgm:spPr/>
    </dgm:pt>
    <dgm:pt modelId="{EC37A955-EF98-440C-B8CE-B89CAAD8935C}" type="pres">
      <dgm:prSet presAssocID="{52FB4A5C-A062-419A-83FF-3C6B16ACC7AE}" presName="rootComposite3" presStyleCnt="0"/>
      <dgm:spPr/>
    </dgm:pt>
    <dgm:pt modelId="{B80C6AA7-2980-45D1-8D00-113C489A56FF}" type="pres">
      <dgm:prSet presAssocID="{52FB4A5C-A062-419A-83FF-3C6B16ACC7AE}" presName="rootText3" presStyleLbl="asst3" presStyleIdx="0" presStyleCnt="1" custScaleY="62614" custLinFactNeighborY="-65728">
        <dgm:presLayoutVars>
          <dgm:chPref val="3"/>
        </dgm:presLayoutVars>
      </dgm:prSet>
      <dgm:spPr/>
    </dgm:pt>
    <dgm:pt modelId="{996C970C-A24D-4CC2-B2F4-67ABA9DECD64}" type="pres">
      <dgm:prSet presAssocID="{52FB4A5C-A062-419A-83FF-3C6B16ACC7AE}" presName="rootConnector3" presStyleLbl="asst3" presStyleIdx="0" presStyleCnt="1"/>
      <dgm:spPr/>
    </dgm:pt>
    <dgm:pt modelId="{1568E515-FDB1-4D8F-876C-92B2783D89B0}" type="pres">
      <dgm:prSet presAssocID="{52FB4A5C-A062-419A-83FF-3C6B16ACC7AE}" presName="hierChild6" presStyleCnt="0"/>
      <dgm:spPr/>
    </dgm:pt>
    <dgm:pt modelId="{F08BFB1F-F6A7-4742-8B63-8686EFA37BD2}" type="pres">
      <dgm:prSet presAssocID="{52FB4A5C-A062-419A-83FF-3C6B16ACC7AE}" presName="hierChild7" presStyleCnt="0"/>
      <dgm:spPr/>
    </dgm:pt>
    <dgm:pt modelId="{5D14000B-57B0-402A-A218-FE8CC3379D33}" type="pres">
      <dgm:prSet presAssocID="{040E7ED4-7673-465C-98FD-2D7897A921FC}" presName="hierChild5" presStyleCnt="0"/>
      <dgm:spPr/>
    </dgm:pt>
    <dgm:pt modelId="{84647AA5-301A-4577-ACD5-36EF2ED468A7}" type="pres">
      <dgm:prSet presAssocID="{7F97F4C8-9D0F-48AA-BB32-7455B0380F1C}" presName="hierChild3" presStyleCnt="0"/>
      <dgm:spPr/>
    </dgm:pt>
    <dgm:pt modelId="{E4796C4A-CEEB-4038-B8BD-253B0A851A32}" type="pres">
      <dgm:prSet presAssocID="{850AE544-8DD9-4DB8-8A8B-3458107FDEBE}" presName="Name111" presStyleLbl="parChTrans1D2" presStyleIdx="1" presStyleCnt="2"/>
      <dgm:spPr/>
    </dgm:pt>
    <dgm:pt modelId="{C72FF4DD-A060-4EB4-8945-2CECD7A6151B}" type="pres">
      <dgm:prSet presAssocID="{D05BAF16-3200-4543-86DB-2686012240CA}" presName="hierRoot3" presStyleCnt="0">
        <dgm:presLayoutVars>
          <dgm:hierBranch val="init"/>
        </dgm:presLayoutVars>
      </dgm:prSet>
      <dgm:spPr/>
    </dgm:pt>
    <dgm:pt modelId="{C2335CCD-B1F7-403E-BDE4-AA886CCC488E}" type="pres">
      <dgm:prSet presAssocID="{D05BAF16-3200-4543-86DB-2686012240CA}" presName="rootComposite3" presStyleCnt="0"/>
      <dgm:spPr/>
    </dgm:pt>
    <dgm:pt modelId="{A65332A4-CA0B-4F7A-ADD9-6B50C01DC483}" type="pres">
      <dgm:prSet presAssocID="{D05BAF16-3200-4543-86DB-2686012240CA}" presName="rootText3" presStyleLbl="asst1" presStyleIdx="0" presStyleCnt="1" custScaleX="213172" custScaleY="63514" custLinFactNeighborY="-10003">
        <dgm:presLayoutVars>
          <dgm:chPref val="3"/>
        </dgm:presLayoutVars>
      </dgm:prSet>
      <dgm:spPr/>
    </dgm:pt>
    <dgm:pt modelId="{1198C92B-D3D5-42F5-BF3A-87CBC5080F15}" type="pres">
      <dgm:prSet presAssocID="{D05BAF16-3200-4543-86DB-2686012240CA}" presName="rootConnector3" presStyleLbl="asst1" presStyleIdx="0" presStyleCnt="1"/>
      <dgm:spPr/>
    </dgm:pt>
    <dgm:pt modelId="{BC6AEB5E-5A87-4138-B96D-A23538025486}" type="pres">
      <dgm:prSet presAssocID="{D05BAF16-3200-4543-86DB-2686012240CA}" presName="hierChild6" presStyleCnt="0"/>
      <dgm:spPr/>
    </dgm:pt>
    <dgm:pt modelId="{AE1A378D-D1BF-41F3-9E67-D55B2F94FE9D}" type="pres">
      <dgm:prSet presAssocID="{D05BAF16-3200-4543-86DB-2686012240CA}" presName="hierChild7" presStyleCnt="0"/>
      <dgm:spPr/>
    </dgm:pt>
  </dgm:ptLst>
  <dgm:cxnLst>
    <dgm:cxn modelId="{BB335000-B76F-462A-95FC-C48EA8C4FB3B}" srcId="{63B79F24-5480-44D0-AD41-9E00F8E6DF67}" destId="{3540FC04-D31F-4696-8A3F-1B3B42A854CE}" srcOrd="0" destOrd="0" parTransId="{A11808F6-078C-431B-AD58-49E2C91A72EE}" sibTransId="{4AD1E69F-D65E-4D15-8626-8C665B4AEA64}"/>
    <dgm:cxn modelId="{F21D8F00-85F7-4E0B-9106-9E087C4408DE}" srcId="{040E7ED4-7673-465C-98FD-2D7897A921FC}" destId="{10EA27A7-84AA-4E88-A216-14FE8F522C35}" srcOrd="0" destOrd="0" parTransId="{7286F4D4-90CB-46D6-8BBD-1BAF7E5626E1}" sibTransId="{D41655F0-92BE-4B43-862B-E3221CC9777E}"/>
    <dgm:cxn modelId="{15AD9800-4FB1-4CC0-8603-09126337BF0D}" type="presOf" srcId="{D05BAF16-3200-4543-86DB-2686012240CA}" destId="{1198C92B-D3D5-42F5-BF3A-87CBC5080F15}" srcOrd="1" destOrd="0" presId="urn:microsoft.com/office/officeart/2005/8/layout/orgChart1"/>
    <dgm:cxn modelId="{12BA3802-0AF2-4065-9534-1412A52C12E5}" type="presOf" srcId="{D29A44E0-1D0E-4172-AAFC-700DF4043983}" destId="{CC56EA14-AE8D-437D-82E0-6A1070EF491D}" srcOrd="0" destOrd="0" presId="urn:microsoft.com/office/officeart/2005/8/layout/orgChart1"/>
    <dgm:cxn modelId="{7C3D4605-4F0C-476B-980B-44AFF31E2D00}" srcId="{7F97F4C8-9D0F-48AA-BB32-7455B0380F1C}" destId="{040E7ED4-7673-465C-98FD-2D7897A921FC}" srcOrd="0" destOrd="0" parTransId="{272DFCFF-1F19-4391-97B8-E09F2C02B5E7}" sibTransId="{13A6EE39-CDF3-4826-8427-C1AEEBE3EF3E}"/>
    <dgm:cxn modelId="{CCB57D0A-8B5C-4E53-B700-318466D7BCF4}" srcId="{692902F5-0F97-4D38-8647-C701243A7CB3}" destId="{7F97F4C8-9D0F-48AA-BB32-7455B0380F1C}" srcOrd="0" destOrd="0" parTransId="{0DC4217E-1168-4C86-BE4C-1C5CF2C85ECF}" sibTransId="{658EBFBA-67BD-4617-BCA2-531AC8773903}"/>
    <dgm:cxn modelId="{4D67F30F-62AF-4492-9A3D-4D22BB3539F7}" type="presOf" srcId="{10EA27A7-84AA-4E88-A216-14FE8F522C35}" destId="{7DCEA214-F770-4154-98C2-8844FA83BE08}" srcOrd="0" destOrd="0" presId="urn:microsoft.com/office/officeart/2005/8/layout/orgChart1"/>
    <dgm:cxn modelId="{8A164516-6650-46BA-949B-000AEC0D4815}" type="presOf" srcId="{7286F4D4-90CB-46D6-8BBD-1BAF7E5626E1}" destId="{2EE78377-593C-4A40-A244-7338ECC7B25C}" srcOrd="0" destOrd="0" presId="urn:microsoft.com/office/officeart/2005/8/layout/orgChart1"/>
    <dgm:cxn modelId="{CDE3B31D-D88A-4479-B8D3-EED09AA0F931}" type="presOf" srcId="{272DFCFF-1F19-4391-97B8-E09F2C02B5E7}" destId="{E18F1E1D-24F0-4ACC-98E9-C841CDA186C3}" srcOrd="0" destOrd="0" presId="urn:microsoft.com/office/officeart/2005/8/layout/orgChart1"/>
    <dgm:cxn modelId="{31D8542C-8FC0-447A-8C3A-B38D184A8075}" type="presOf" srcId="{63B79F24-5480-44D0-AD41-9E00F8E6DF67}" destId="{29F53009-A099-453D-8886-ACFE1C6337DA}" srcOrd="1" destOrd="0" presId="urn:microsoft.com/office/officeart/2005/8/layout/orgChart1"/>
    <dgm:cxn modelId="{8638B233-DF0F-49AA-886E-649A2A446A71}" type="presOf" srcId="{52FB4A5C-A062-419A-83FF-3C6B16ACC7AE}" destId="{996C970C-A24D-4CC2-B2F4-67ABA9DECD64}" srcOrd="1" destOrd="0" presId="urn:microsoft.com/office/officeart/2005/8/layout/orgChart1"/>
    <dgm:cxn modelId="{104D663D-E158-4E29-BF84-0DF405E5E79C}" type="presOf" srcId="{63B79F24-5480-44D0-AD41-9E00F8E6DF67}" destId="{5F5E4B7E-06BF-48E9-A09C-FF327C4FD989}" srcOrd="0" destOrd="0" presId="urn:microsoft.com/office/officeart/2005/8/layout/orgChart1"/>
    <dgm:cxn modelId="{A4AD4462-5141-4646-AE82-658EAC09FE1B}" type="presOf" srcId="{850AE544-8DD9-4DB8-8A8B-3458107FDEBE}" destId="{E4796C4A-CEEB-4038-B8BD-253B0A851A32}" srcOrd="0" destOrd="0" presId="urn:microsoft.com/office/officeart/2005/8/layout/orgChart1"/>
    <dgm:cxn modelId="{39CFAB45-9CE9-42CD-9066-3F88B97508BE}" srcId="{63B79F24-5480-44D0-AD41-9E00F8E6DF67}" destId="{D29A44E0-1D0E-4172-AAFC-700DF4043983}" srcOrd="1" destOrd="0" parTransId="{51118B86-9E1A-4913-9588-45168862AC25}" sibTransId="{9ADB34BD-30D6-454D-A323-DA07541C3F5F}"/>
    <dgm:cxn modelId="{313CF766-F24F-4526-9B87-C847841D1443}" srcId="{10EA27A7-84AA-4E88-A216-14FE8F522C35}" destId="{52FB4A5C-A062-419A-83FF-3C6B16ACC7AE}" srcOrd="1" destOrd="0" parTransId="{9208F1ED-7371-44C4-9332-7803DF50CA8C}" sibTransId="{D6E6DC31-DDD4-4BBF-B11D-61489B49093F}"/>
    <dgm:cxn modelId="{F100824C-7D23-47A1-93EF-0B32AC29B6A6}" type="presOf" srcId="{7453AB15-2A71-4C1C-A683-05B5DCA90EF6}" destId="{F72FBCF8-B246-4AA1-A1D5-11B7C450A408}" srcOrd="0" destOrd="0" presId="urn:microsoft.com/office/officeart/2005/8/layout/orgChart1"/>
    <dgm:cxn modelId="{9871254E-25F8-426E-BDEF-2D99E4493564}" srcId="{7F97F4C8-9D0F-48AA-BB32-7455B0380F1C}" destId="{D05BAF16-3200-4543-86DB-2686012240CA}" srcOrd="1" destOrd="0" parTransId="{850AE544-8DD9-4DB8-8A8B-3458107FDEBE}" sibTransId="{04C81DB2-C744-4924-AE0E-3C34781E10B3}"/>
    <dgm:cxn modelId="{FCE0274F-1CBD-4B2E-80EB-59AAB9022458}" type="presOf" srcId="{7F97F4C8-9D0F-48AA-BB32-7455B0380F1C}" destId="{F00FDA56-0389-4667-95D0-F958B90AFD94}" srcOrd="0" destOrd="0" presId="urn:microsoft.com/office/officeart/2005/8/layout/orgChart1"/>
    <dgm:cxn modelId="{04EED94F-ADC9-40FE-A493-6D12EEF76CBF}" type="presOf" srcId="{040E7ED4-7673-465C-98FD-2D7897A921FC}" destId="{3CCC8478-FAF4-4EC6-A860-5EF8A105C9C4}" srcOrd="0" destOrd="0" presId="urn:microsoft.com/office/officeart/2005/8/layout/orgChart1"/>
    <dgm:cxn modelId="{C7C19753-347E-4C1E-AA15-FBC206295A00}" type="presOf" srcId="{040E7ED4-7673-465C-98FD-2D7897A921FC}" destId="{66DB2C12-2046-46BA-811B-21ADF42EF555}" srcOrd="1" destOrd="0" presId="urn:microsoft.com/office/officeart/2005/8/layout/orgChart1"/>
    <dgm:cxn modelId="{32B4557E-74FD-410A-BA95-0D6703696ABD}" type="presOf" srcId="{692902F5-0F97-4D38-8647-C701243A7CB3}" destId="{E07E409C-6764-4D62-87DB-5AD74BCB7F9D}" srcOrd="0" destOrd="0" presId="urn:microsoft.com/office/officeart/2005/8/layout/orgChart1"/>
    <dgm:cxn modelId="{2CD47B8B-F25A-46C2-8670-1A67E8B640AA}" type="presOf" srcId="{D29A44E0-1D0E-4172-AAFC-700DF4043983}" destId="{D288BC65-FB07-40FC-BEE9-E52D6C85D014}" srcOrd="1" destOrd="0" presId="urn:microsoft.com/office/officeart/2005/8/layout/orgChart1"/>
    <dgm:cxn modelId="{34BA9B8D-D8A4-44E8-8AC3-41B1468C9108}" type="presOf" srcId="{C5DCB321-AD34-45BC-BB2C-92ED2C9C407B}" destId="{54D6E8E3-A4A0-46EE-ADA4-BA5ABF6339CE}" srcOrd="1" destOrd="0" presId="urn:microsoft.com/office/officeart/2005/8/layout/orgChart1"/>
    <dgm:cxn modelId="{7A27DE8D-5CFC-4A66-8759-3E7A07E982B8}" type="presOf" srcId="{9208F1ED-7371-44C4-9332-7803DF50CA8C}" destId="{E4C67319-CEF3-4E46-81FC-02AF5A550575}" srcOrd="0" destOrd="0" presId="urn:microsoft.com/office/officeart/2005/8/layout/orgChart1"/>
    <dgm:cxn modelId="{0680A292-71D2-4073-B697-9C92BAECADCD}" srcId="{10EA27A7-84AA-4E88-A216-14FE8F522C35}" destId="{63B79F24-5480-44D0-AD41-9E00F8E6DF67}" srcOrd="0" destOrd="0" parTransId="{B5A7F33A-6D56-4AE1-A999-C7D04B74B74D}" sibTransId="{705104EB-AB9D-46CF-BE3A-2C2EF970935B}"/>
    <dgm:cxn modelId="{E860EB9A-9267-4623-B0F4-4765FE9E1394}" srcId="{3540FC04-D31F-4696-8A3F-1B3B42A854CE}" destId="{C5DCB321-AD34-45BC-BB2C-92ED2C9C407B}" srcOrd="0" destOrd="0" parTransId="{7453AB15-2A71-4C1C-A683-05B5DCA90EF6}" sibTransId="{560CDFD4-BD4E-447B-B321-1326EF709002}"/>
    <dgm:cxn modelId="{43958F9D-3E51-4150-B966-2D2EEE63D37A}" type="presOf" srcId="{3540FC04-D31F-4696-8A3F-1B3B42A854CE}" destId="{1CF189DA-FECF-4B95-AB69-12755512701F}" srcOrd="1" destOrd="0" presId="urn:microsoft.com/office/officeart/2005/8/layout/orgChart1"/>
    <dgm:cxn modelId="{F90444B5-63CF-45B6-9E4B-870DA73A8D9E}" type="presOf" srcId="{D05BAF16-3200-4543-86DB-2686012240CA}" destId="{A65332A4-CA0B-4F7A-ADD9-6B50C01DC483}" srcOrd="0" destOrd="0" presId="urn:microsoft.com/office/officeart/2005/8/layout/orgChart1"/>
    <dgm:cxn modelId="{A465CBB5-40A4-4EA5-809A-A2AF35436DEB}" type="presOf" srcId="{3540FC04-D31F-4696-8A3F-1B3B42A854CE}" destId="{02A7741E-E326-4E59-97E1-6281DFF578ED}" srcOrd="0" destOrd="0" presId="urn:microsoft.com/office/officeart/2005/8/layout/orgChart1"/>
    <dgm:cxn modelId="{DD1AAAB6-0C67-4FBE-B73A-BB750DB38C0E}" type="presOf" srcId="{52FB4A5C-A062-419A-83FF-3C6B16ACC7AE}" destId="{B80C6AA7-2980-45D1-8D00-113C489A56FF}" srcOrd="0" destOrd="0" presId="urn:microsoft.com/office/officeart/2005/8/layout/orgChart1"/>
    <dgm:cxn modelId="{CF95CDB7-74A9-4A5D-910B-00B723BAA765}" type="presOf" srcId="{A11808F6-078C-431B-AD58-49E2C91A72EE}" destId="{1E139732-6F31-4D58-8B34-DCEC92056BAC}" srcOrd="0" destOrd="0" presId="urn:microsoft.com/office/officeart/2005/8/layout/orgChart1"/>
    <dgm:cxn modelId="{8A7368B9-7942-4FAC-92BE-B4F0BA4BC2BC}" type="presOf" srcId="{C5DCB321-AD34-45BC-BB2C-92ED2C9C407B}" destId="{F1529477-3A77-4EF0-A7D5-B1C830DF3937}" srcOrd="0" destOrd="0" presId="urn:microsoft.com/office/officeart/2005/8/layout/orgChart1"/>
    <dgm:cxn modelId="{F863E0C5-439B-4A2C-801A-33D4EE6615F8}" type="presOf" srcId="{B5A7F33A-6D56-4AE1-A999-C7D04B74B74D}" destId="{266E45DD-D6DF-4394-8CD7-B84F0DD911DB}" srcOrd="0" destOrd="0" presId="urn:microsoft.com/office/officeart/2005/8/layout/orgChart1"/>
    <dgm:cxn modelId="{3E9BA0C7-2C9F-4F76-B05C-00BDC54C166B}" type="presOf" srcId="{7F97F4C8-9D0F-48AA-BB32-7455B0380F1C}" destId="{2DAED12C-E6B0-4F14-9A93-5BC313A5171F}" srcOrd="1" destOrd="0" presId="urn:microsoft.com/office/officeart/2005/8/layout/orgChart1"/>
    <dgm:cxn modelId="{4D2CC9C9-303F-4DB8-B644-503D59488EB2}" type="presOf" srcId="{51118B86-9E1A-4913-9588-45168862AC25}" destId="{989EE461-D97C-462E-AA59-1A09DE99C3DB}" srcOrd="0" destOrd="0" presId="urn:microsoft.com/office/officeart/2005/8/layout/orgChart1"/>
    <dgm:cxn modelId="{E6D2B8CB-A4DD-4142-863C-ADB6A3B129E5}" type="presOf" srcId="{10EA27A7-84AA-4E88-A216-14FE8F522C35}" destId="{236DD103-4231-4E97-A1FA-51C41B68F36D}" srcOrd="1" destOrd="0" presId="urn:microsoft.com/office/officeart/2005/8/layout/orgChart1"/>
    <dgm:cxn modelId="{CDE5FF23-DD8F-4F30-AA10-06808D2FB823}" type="presParOf" srcId="{E07E409C-6764-4D62-87DB-5AD74BCB7F9D}" destId="{A1892801-0F4C-4C37-B5CD-2E192E258D05}" srcOrd="0" destOrd="0" presId="urn:microsoft.com/office/officeart/2005/8/layout/orgChart1"/>
    <dgm:cxn modelId="{DB5ED98F-7BE6-408C-ADC4-8DD964AF2922}" type="presParOf" srcId="{A1892801-0F4C-4C37-B5CD-2E192E258D05}" destId="{9223CA04-8DAC-402B-9EE2-95CA16796543}" srcOrd="0" destOrd="0" presId="urn:microsoft.com/office/officeart/2005/8/layout/orgChart1"/>
    <dgm:cxn modelId="{1C23D22B-8851-4561-AA50-0135B9B4A7E7}" type="presParOf" srcId="{9223CA04-8DAC-402B-9EE2-95CA16796543}" destId="{F00FDA56-0389-4667-95D0-F958B90AFD94}" srcOrd="0" destOrd="0" presId="urn:microsoft.com/office/officeart/2005/8/layout/orgChart1"/>
    <dgm:cxn modelId="{2C8042AD-EB90-4E1D-A9D8-619E1A755B78}" type="presParOf" srcId="{9223CA04-8DAC-402B-9EE2-95CA16796543}" destId="{2DAED12C-E6B0-4F14-9A93-5BC313A5171F}" srcOrd="1" destOrd="0" presId="urn:microsoft.com/office/officeart/2005/8/layout/orgChart1"/>
    <dgm:cxn modelId="{90424920-3B47-4DC6-A645-2156F6E5251A}" type="presParOf" srcId="{A1892801-0F4C-4C37-B5CD-2E192E258D05}" destId="{2F661078-8254-4A47-A9B8-03EB78410967}" srcOrd="1" destOrd="0" presId="urn:microsoft.com/office/officeart/2005/8/layout/orgChart1"/>
    <dgm:cxn modelId="{D8D8FD64-44A2-4D09-9217-7DD0B9F756B5}" type="presParOf" srcId="{2F661078-8254-4A47-A9B8-03EB78410967}" destId="{E18F1E1D-24F0-4ACC-98E9-C841CDA186C3}" srcOrd="0" destOrd="0" presId="urn:microsoft.com/office/officeart/2005/8/layout/orgChart1"/>
    <dgm:cxn modelId="{64B7EE0C-1CF9-4A7C-BC2F-145FE77CCBF1}" type="presParOf" srcId="{2F661078-8254-4A47-A9B8-03EB78410967}" destId="{8F69739B-8CC6-40ED-9C76-5CEC1C0DF7FC}" srcOrd="1" destOrd="0" presId="urn:microsoft.com/office/officeart/2005/8/layout/orgChart1"/>
    <dgm:cxn modelId="{0B650000-8E60-49E3-A34B-E72482C4BE0E}" type="presParOf" srcId="{8F69739B-8CC6-40ED-9C76-5CEC1C0DF7FC}" destId="{93808A8F-9344-44BF-9069-F684E1D64BC5}" srcOrd="0" destOrd="0" presId="urn:microsoft.com/office/officeart/2005/8/layout/orgChart1"/>
    <dgm:cxn modelId="{082B2F68-E262-4C81-B483-65EF22CEEEAF}" type="presParOf" srcId="{93808A8F-9344-44BF-9069-F684E1D64BC5}" destId="{3CCC8478-FAF4-4EC6-A860-5EF8A105C9C4}" srcOrd="0" destOrd="0" presId="urn:microsoft.com/office/officeart/2005/8/layout/orgChart1"/>
    <dgm:cxn modelId="{DE0F9829-7136-4940-A4A1-700398FF31D8}" type="presParOf" srcId="{93808A8F-9344-44BF-9069-F684E1D64BC5}" destId="{66DB2C12-2046-46BA-811B-21ADF42EF555}" srcOrd="1" destOrd="0" presId="urn:microsoft.com/office/officeart/2005/8/layout/orgChart1"/>
    <dgm:cxn modelId="{A2F53239-9958-4645-B3B9-973298306E5F}" type="presParOf" srcId="{8F69739B-8CC6-40ED-9C76-5CEC1C0DF7FC}" destId="{744408FE-B667-4808-B194-13B36C47DB63}" srcOrd="1" destOrd="0" presId="urn:microsoft.com/office/officeart/2005/8/layout/orgChart1"/>
    <dgm:cxn modelId="{6626ED8E-6088-4FBF-A04A-031F3EAFF91C}" type="presParOf" srcId="{744408FE-B667-4808-B194-13B36C47DB63}" destId="{2EE78377-593C-4A40-A244-7338ECC7B25C}" srcOrd="0" destOrd="0" presId="urn:microsoft.com/office/officeart/2005/8/layout/orgChart1"/>
    <dgm:cxn modelId="{01A1A9AF-B0C6-4221-A492-E9CD58E9EC63}" type="presParOf" srcId="{744408FE-B667-4808-B194-13B36C47DB63}" destId="{88DC724C-338E-4383-B2E2-A3E730C4EC59}" srcOrd="1" destOrd="0" presId="urn:microsoft.com/office/officeart/2005/8/layout/orgChart1"/>
    <dgm:cxn modelId="{26C7DA42-1987-40F2-9C6A-534309D43A86}" type="presParOf" srcId="{88DC724C-338E-4383-B2E2-A3E730C4EC59}" destId="{A3A69271-1832-4508-895D-84DA0F6960EC}" srcOrd="0" destOrd="0" presId="urn:microsoft.com/office/officeart/2005/8/layout/orgChart1"/>
    <dgm:cxn modelId="{55DFE3F3-198F-4EC5-9A4B-213B48D3B01F}" type="presParOf" srcId="{A3A69271-1832-4508-895D-84DA0F6960EC}" destId="{7DCEA214-F770-4154-98C2-8844FA83BE08}" srcOrd="0" destOrd="0" presId="urn:microsoft.com/office/officeart/2005/8/layout/orgChart1"/>
    <dgm:cxn modelId="{1ACFA202-2825-437B-8D27-844519B0AB9C}" type="presParOf" srcId="{A3A69271-1832-4508-895D-84DA0F6960EC}" destId="{236DD103-4231-4E97-A1FA-51C41B68F36D}" srcOrd="1" destOrd="0" presId="urn:microsoft.com/office/officeart/2005/8/layout/orgChart1"/>
    <dgm:cxn modelId="{43A84978-CA69-4F95-A7FF-62166C50F72E}" type="presParOf" srcId="{88DC724C-338E-4383-B2E2-A3E730C4EC59}" destId="{13C62B27-FDFA-4FE2-9CCE-8DA28B91A302}" srcOrd="1" destOrd="0" presId="urn:microsoft.com/office/officeart/2005/8/layout/orgChart1"/>
    <dgm:cxn modelId="{3C45FD44-2CBE-4926-BFA7-317C152B0EB1}" type="presParOf" srcId="{13C62B27-FDFA-4FE2-9CCE-8DA28B91A302}" destId="{266E45DD-D6DF-4394-8CD7-B84F0DD911DB}" srcOrd="0" destOrd="0" presId="urn:microsoft.com/office/officeart/2005/8/layout/orgChart1"/>
    <dgm:cxn modelId="{8ACFDFA0-B1D9-42AD-A09C-C0068DD80E49}" type="presParOf" srcId="{13C62B27-FDFA-4FE2-9CCE-8DA28B91A302}" destId="{61E8CDB0-7C4A-44F5-BA32-09C61706FF81}" srcOrd="1" destOrd="0" presId="urn:microsoft.com/office/officeart/2005/8/layout/orgChart1"/>
    <dgm:cxn modelId="{352AEEF1-3657-48F1-9728-96F3D95333A0}" type="presParOf" srcId="{61E8CDB0-7C4A-44F5-BA32-09C61706FF81}" destId="{994ADC6F-43A8-4A06-ADF2-F5ACE3DEBD1D}" srcOrd="0" destOrd="0" presId="urn:microsoft.com/office/officeart/2005/8/layout/orgChart1"/>
    <dgm:cxn modelId="{1919759B-083D-4C1C-AC79-5B2ECD2DA801}" type="presParOf" srcId="{994ADC6F-43A8-4A06-ADF2-F5ACE3DEBD1D}" destId="{5F5E4B7E-06BF-48E9-A09C-FF327C4FD989}" srcOrd="0" destOrd="0" presId="urn:microsoft.com/office/officeart/2005/8/layout/orgChart1"/>
    <dgm:cxn modelId="{35D926F9-30F9-4973-9CB6-0A3D2EF4CA6C}" type="presParOf" srcId="{994ADC6F-43A8-4A06-ADF2-F5ACE3DEBD1D}" destId="{29F53009-A099-453D-8886-ACFE1C6337DA}" srcOrd="1" destOrd="0" presId="urn:microsoft.com/office/officeart/2005/8/layout/orgChart1"/>
    <dgm:cxn modelId="{B2F4D984-FFFB-4BD9-BB26-8FD65F1CA35B}" type="presParOf" srcId="{61E8CDB0-7C4A-44F5-BA32-09C61706FF81}" destId="{0A663D9C-ACB5-4B6C-84D5-9953AE25A914}" srcOrd="1" destOrd="0" presId="urn:microsoft.com/office/officeart/2005/8/layout/orgChart1"/>
    <dgm:cxn modelId="{742F1179-9A75-410F-9973-A812910A4B4E}" type="presParOf" srcId="{0A663D9C-ACB5-4B6C-84D5-9953AE25A914}" destId="{1E139732-6F31-4D58-8B34-DCEC92056BAC}" srcOrd="0" destOrd="0" presId="urn:microsoft.com/office/officeart/2005/8/layout/orgChart1"/>
    <dgm:cxn modelId="{04B41A5A-B0FE-472A-80A7-131CCEA9485B}" type="presParOf" srcId="{0A663D9C-ACB5-4B6C-84D5-9953AE25A914}" destId="{567AC884-9B54-40C3-B400-2F7C41391583}" srcOrd="1" destOrd="0" presId="urn:microsoft.com/office/officeart/2005/8/layout/orgChart1"/>
    <dgm:cxn modelId="{E0FBB1FA-B7CC-436A-97AB-30F12645232B}" type="presParOf" srcId="{567AC884-9B54-40C3-B400-2F7C41391583}" destId="{6B89B577-07A0-4369-9476-D15DED5975FF}" srcOrd="0" destOrd="0" presId="urn:microsoft.com/office/officeart/2005/8/layout/orgChart1"/>
    <dgm:cxn modelId="{18864E52-AC9D-481C-8558-1D99C9CC813A}" type="presParOf" srcId="{6B89B577-07A0-4369-9476-D15DED5975FF}" destId="{02A7741E-E326-4E59-97E1-6281DFF578ED}" srcOrd="0" destOrd="0" presId="urn:microsoft.com/office/officeart/2005/8/layout/orgChart1"/>
    <dgm:cxn modelId="{1C7A6BFF-30B8-420C-B097-E6E37F843B66}" type="presParOf" srcId="{6B89B577-07A0-4369-9476-D15DED5975FF}" destId="{1CF189DA-FECF-4B95-AB69-12755512701F}" srcOrd="1" destOrd="0" presId="urn:microsoft.com/office/officeart/2005/8/layout/orgChart1"/>
    <dgm:cxn modelId="{E43D7742-C0FC-44DF-9975-90D5DC3E74AA}" type="presParOf" srcId="{567AC884-9B54-40C3-B400-2F7C41391583}" destId="{C10BA709-720E-40B6-8CA6-50165F49D953}" srcOrd="1" destOrd="0" presId="urn:microsoft.com/office/officeart/2005/8/layout/orgChart1"/>
    <dgm:cxn modelId="{AB511585-34D0-4125-A1DF-244E29C19CD8}" type="presParOf" srcId="{C10BA709-720E-40B6-8CA6-50165F49D953}" destId="{F72FBCF8-B246-4AA1-A1D5-11B7C450A408}" srcOrd="0" destOrd="0" presId="urn:microsoft.com/office/officeart/2005/8/layout/orgChart1"/>
    <dgm:cxn modelId="{AE51A27F-12F6-4481-B677-26381F1F5AB6}" type="presParOf" srcId="{C10BA709-720E-40B6-8CA6-50165F49D953}" destId="{47CFC01C-03CC-40D5-BB70-ED8E4486558F}" srcOrd="1" destOrd="0" presId="urn:microsoft.com/office/officeart/2005/8/layout/orgChart1"/>
    <dgm:cxn modelId="{881993BF-360F-4A52-88AF-CD83E8AB387A}" type="presParOf" srcId="{47CFC01C-03CC-40D5-BB70-ED8E4486558F}" destId="{CB227CA6-6C7F-4471-B980-449C4428F1F0}" srcOrd="0" destOrd="0" presId="urn:microsoft.com/office/officeart/2005/8/layout/orgChart1"/>
    <dgm:cxn modelId="{5E84C386-BD08-486C-8692-C21C790E68DB}" type="presParOf" srcId="{CB227CA6-6C7F-4471-B980-449C4428F1F0}" destId="{F1529477-3A77-4EF0-A7D5-B1C830DF3937}" srcOrd="0" destOrd="0" presId="urn:microsoft.com/office/officeart/2005/8/layout/orgChart1"/>
    <dgm:cxn modelId="{538C0A98-2731-47DF-998E-DB74B7F1CE52}" type="presParOf" srcId="{CB227CA6-6C7F-4471-B980-449C4428F1F0}" destId="{54D6E8E3-A4A0-46EE-ADA4-BA5ABF6339CE}" srcOrd="1" destOrd="0" presId="urn:microsoft.com/office/officeart/2005/8/layout/orgChart1"/>
    <dgm:cxn modelId="{8AFB07CA-398A-4FED-8BE1-677D01CCC623}" type="presParOf" srcId="{47CFC01C-03CC-40D5-BB70-ED8E4486558F}" destId="{6E4944BC-0769-4D1F-8EEB-F953EDEF9EBB}" srcOrd="1" destOrd="0" presId="urn:microsoft.com/office/officeart/2005/8/layout/orgChart1"/>
    <dgm:cxn modelId="{A2F67FB4-CF01-4DAE-9D0B-D6333E24F472}" type="presParOf" srcId="{47CFC01C-03CC-40D5-BB70-ED8E4486558F}" destId="{62B2C87A-8A5B-4007-B7B0-7ACC336A4593}" srcOrd="2" destOrd="0" presId="urn:microsoft.com/office/officeart/2005/8/layout/orgChart1"/>
    <dgm:cxn modelId="{71250D24-6E68-4034-A2EC-D78FDA325A3D}" type="presParOf" srcId="{567AC884-9B54-40C3-B400-2F7C41391583}" destId="{50B3911A-8AC9-4F23-9E6E-C525894A684A}" srcOrd="2" destOrd="0" presId="urn:microsoft.com/office/officeart/2005/8/layout/orgChart1"/>
    <dgm:cxn modelId="{ECA24E28-A423-433B-8751-F55D67BD3C26}" type="presParOf" srcId="{61E8CDB0-7C4A-44F5-BA32-09C61706FF81}" destId="{263B5E71-D563-4739-91FF-CBB70B4B8B05}" srcOrd="2" destOrd="0" presId="urn:microsoft.com/office/officeart/2005/8/layout/orgChart1"/>
    <dgm:cxn modelId="{385FAFE7-3AFC-4C1F-805A-F3898E13A7F4}" type="presParOf" srcId="{263B5E71-D563-4739-91FF-CBB70B4B8B05}" destId="{989EE461-D97C-462E-AA59-1A09DE99C3DB}" srcOrd="0" destOrd="0" presId="urn:microsoft.com/office/officeart/2005/8/layout/orgChart1"/>
    <dgm:cxn modelId="{16E2E1B6-8118-4DD4-BE2C-1963326CE33A}" type="presParOf" srcId="{263B5E71-D563-4739-91FF-CBB70B4B8B05}" destId="{E3C36E26-D670-4A0A-82B7-ABA694C15795}" srcOrd="1" destOrd="0" presId="urn:microsoft.com/office/officeart/2005/8/layout/orgChart1"/>
    <dgm:cxn modelId="{B24EC74D-4071-48A0-B1A9-31D50E1BF0CD}" type="presParOf" srcId="{E3C36E26-D670-4A0A-82B7-ABA694C15795}" destId="{9C85FA72-40B4-4DAA-A93A-BB9FD7FA28FC}" srcOrd="0" destOrd="0" presId="urn:microsoft.com/office/officeart/2005/8/layout/orgChart1"/>
    <dgm:cxn modelId="{608B717B-2823-4B35-AB8C-0720F89DFA8F}" type="presParOf" srcId="{9C85FA72-40B4-4DAA-A93A-BB9FD7FA28FC}" destId="{CC56EA14-AE8D-437D-82E0-6A1070EF491D}" srcOrd="0" destOrd="0" presId="urn:microsoft.com/office/officeart/2005/8/layout/orgChart1"/>
    <dgm:cxn modelId="{B68E1BC7-10DE-44B1-A081-95ACAA785DF9}" type="presParOf" srcId="{9C85FA72-40B4-4DAA-A93A-BB9FD7FA28FC}" destId="{D288BC65-FB07-40FC-BEE9-E52D6C85D014}" srcOrd="1" destOrd="0" presId="urn:microsoft.com/office/officeart/2005/8/layout/orgChart1"/>
    <dgm:cxn modelId="{677882EA-6476-4962-BE6A-87F6F5FA621E}" type="presParOf" srcId="{E3C36E26-D670-4A0A-82B7-ABA694C15795}" destId="{B597B695-5BB5-4983-94DA-2A5D57917A85}" srcOrd="1" destOrd="0" presId="urn:microsoft.com/office/officeart/2005/8/layout/orgChart1"/>
    <dgm:cxn modelId="{1146EE26-7641-42C6-A46A-4442C41E9E03}" type="presParOf" srcId="{E3C36E26-D670-4A0A-82B7-ABA694C15795}" destId="{CE1D1DAF-52F9-4181-A38E-BF81D5F02DEA}" srcOrd="2" destOrd="0" presId="urn:microsoft.com/office/officeart/2005/8/layout/orgChart1"/>
    <dgm:cxn modelId="{43F8BAE8-49A5-4D5A-BBF9-F817F9A7EF8E}" type="presParOf" srcId="{88DC724C-338E-4383-B2E2-A3E730C4EC59}" destId="{4574847B-E1DA-45DD-A421-26F853B970E5}" srcOrd="2" destOrd="0" presId="urn:microsoft.com/office/officeart/2005/8/layout/orgChart1"/>
    <dgm:cxn modelId="{4008DE84-01A3-4126-BDC2-7B3BB9A3F00B}" type="presParOf" srcId="{4574847B-E1DA-45DD-A421-26F853B970E5}" destId="{E4C67319-CEF3-4E46-81FC-02AF5A550575}" srcOrd="0" destOrd="0" presId="urn:microsoft.com/office/officeart/2005/8/layout/orgChart1"/>
    <dgm:cxn modelId="{C26657FF-A16F-436B-9B8A-F062B74D9EA9}" type="presParOf" srcId="{4574847B-E1DA-45DD-A421-26F853B970E5}" destId="{B5808DCF-B034-4430-B96C-991AD3BD135F}" srcOrd="1" destOrd="0" presId="urn:microsoft.com/office/officeart/2005/8/layout/orgChart1"/>
    <dgm:cxn modelId="{42EA0777-3BBF-4FB6-84D0-06226BFD0BB5}" type="presParOf" srcId="{B5808DCF-B034-4430-B96C-991AD3BD135F}" destId="{EC37A955-EF98-440C-B8CE-B89CAAD8935C}" srcOrd="0" destOrd="0" presId="urn:microsoft.com/office/officeart/2005/8/layout/orgChart1"/>
    <dgm:cxn modelId="{D806A8C0-4C2A-4466-AEA0-8EC9A335CDB1}" type="presParOf" srcId="{EC37A955-EF98-440C-B8CE-B89CAAD8935C}" destId="{B80C6AA7-2980-45D1-8D00-113C489A56FF}" srcOrd="0" destOrd="0" presId="urn:microsoft.com/office/officeart/2005/8/layout/orgChart1"/>
    <dgm:cxn modelId="{B2C558D2-1A23-41AE-BD37-503ECA07F98F}" type="presParOf" srcId="{EC37A955-EF98-440C-B8CE-B89CAAD8935C}" destId="{996C970C-A24D-4CC2-B2F4-67ABA9DECD64}" srcOrd="1" destOrd="0" presId="urn:microsoft.com/office/officeart/2005/8/layout/orgChart1"/>
    <dgm:cxn modelId="{227E7A9A-CF2E-496E-B621-C556C079BF7A}" type="presParOf" srcId="{B5808DCF-B034-4430-B96C-991AD3BD135F}" destId="{1568E515-FDB1-4D8F-876C-92B2783D89B0}" srcOrd="1" destOrd="0" presId="urn:microsoft.com/office/officeart/2005/8/layout/orgChart1"/>
    <dgm:cxn modelId="{E6C655CE-E827-4D00-9C88-37B9B0CC130C}" type="presParOf" srcId="{B5808DCF-B034-4430-B96C-991AD3BD135F}" destId="{F08BFB1F-F6A7-4742-8B63-8686EFA37BD2}" srcOrd="2" destOrd="0" presId="urn:microsoft.com/office/officeart/2005/8/layout/orgChart1"/>
    <dgm:cxn modelId="{3E37D732-2052-4617-8CF7-B2308D5DA1AE}" type="presParOf" srcId="{8F69739B-8CC6-40ED-9C76-5CEC1C0DF7FC}" destId="{5D14000B-57B0-402A-A218-FE8CC3379D33}" srcOrd="2" destOrd="0" presId="urn:microsoft.com/office/officeart/2005/8/layout/orgChart1"/>
    <dgm:cxn modelId="{FD5B1E6B-92D5-4888-9054-259D48DD8F32}" type="presParOf" srcId="{A1892801-0F4C-4C37-B5CD-2E192E258D05}" destId="{84647AA5-301A-4577-ACD5-36EF2ED468A7}" srcOrd="2" destOrd="0" presId="urn:microsoft.com/office/officeart/2005/8/layout/orgChart1"/>
    <dgm:cxn modelId="{F4390F7E-F285-41B5-9533-079EB1D9E24C}" type="presParOf" srcId="{84647AA5-301A-4577-ACD5-36EF2ED468A7}" destId="{E4796C4A-CEEB-4038-B8BD-253B0A851A32}" srcOrd="0" destOrd="0" presId="urn:microsoft.com/office/officeart/2005/8/layout/orgChart1"/>
    <dgm:cxn modelId="{AF83386F-2CCE-45EC-9974-D1D1D1B1F802}" type="presParOf" srcId="{84647AA5-301A-4577-ACD5-36EF2ED468A7}" destId="{C72FF4DD-A060-4EB4-8945-2CECD7A6151B}" srcOrd="1" destOrd="0" presId="urn:microsoft.com/office/officeart/2005/8/layout/orgChart1"/>
    <dgm:cxn modelId="{A104103E-CE03-4BB5-BA77-17A4715FFBEF}" type="presParOf" srcId="{C72FF4DD-A060-4EB4-8945-2CECD7A6151B}" destId="{C2335CCD-B1F7-403E-BDE4-AA886CCC488E}" srcOrd="0" destOrd="0" presId="urn:microsoft.com/office/officeart/2005/8/layout/orgChart1"/>
    <dgm:cxn modelId="{7A4F40BD-224F-49F2-AA7F-208AF1D2C6CF}" type="presParOf" srcId="{C2335CCD-B1F7-403E-BDE4-AA886CCC488E}" destId="{A65332A4-CA0B-4F7A-ADD9-6B50C01DC483}" srcOrd="0" destOrd="0" presId="urn:microsoft.com/office/officeart/2005/8/layout/orgChart1"/>
    <dgm:cxn modelId="{10694BF0-0221-42AE-A544-0E53B3D73AA5}" type="presParOf" srcId="{C2335CCD-B1F7-403E-BDE4-AA886CCC488E}" destId="{1198C92B-D3D5-42F5-BF3A-87CBC5080F15}" srcOrd="1" destOrd="0" presId="urn:microsoft.com/office/officeart/2005/8/layout/orgChart1"/>
    <dgm:cxn modelId="{A0F3071B-CAC9-4B51-8C15-408D22865E9D}" type="presParOf" srcId="{C72FF4DD-A060-4EB4-8945-2CECD7A6151B}" destId="{BC6AEB5E-5A87-4138-B96D-A23538025486}" srcOrd="1" destOrd="0" presId="urn:microsoft.com/office/officeart/2005/8/layout/orgChart1"/>
    <dgm:cxn modelId="{48E3C2D7-1F53-4AEF-8535-0768A8476709}" type="presParOf" srcId="{C72FF4DD-A060-4EB4-8945-2CECD7A6151B}" destId="{AE1A378D-D1BF-41F3-9E67-D55B2F94FE9D}" srcOrd="2" destOrd="0" presId="urn:microsoft.com/office/officeart/2005/8/layout/orgChart1"/>
  </dgm:cxnLst>
  <dgm:bg/>
  <dgm:whole>
    <a:ln>
      <a:solidFill>
        <a:schemeClr val="dk1">
          <a:shade val="80000"/>
          <a:hueOff val="0"/>
          <a:satOff val="0"/>
          <a:lumOff val="0"/>
        </a:schemeClr>
      </a:solidFill>
    </a:ln>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796C4A-CEEB-4038-B8BD-253B0A851A32}">
      <dsp:nvSpPr>
        <dsp:cNvPr id="0" name=""/>
        <dsp:cNvSpPr/>
      </dsp:nvSpPr>
      <dsp:spPr>
        <a:xfrm>
          <a:off x="4846388" y="526160"/>
          <a:ext cx="162045" cy="632727"/>
        </a:xfrm>
        <a:custGeom>
          <a:avLst/>
          <a:gdLst/>
          <a:ahLst/>
          <a:cxnLst/>
          <a:rect l="0" t="0" r="0" b="0"/>
          <a:pathLst>
            <a:path>
              <a:moveTo>
                <a:pt x="162045" y="0"/>
              </a:moveTo>
              <a:lnTo>
                <a:pt x="162045" y="632727"/>
              </a:lnTo>
              <a:lnTo>
                <a:pt x="0" y="63272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C67319-CEF3-4E46-81FC-02AF5A550575}">
      <dsp:nvSpPr>
        <dsp:cNvPr id="0" name=""/>
        <dsp:cNvSpPr/>
      </dsp:nvSpPr>
      <dsp:spPr>
        <a:xfrm>
          <a:off x="4846388" y="3206104"/>
          <a:ext cx="162045" cy="456344"/>
        </a:xfrm>
        <a:custGeom>
          <a:avLst/>
          <a:gdLst/>
          <a:ahLst/>
          <a:cxnLst/>
          <a:rect l="0" t="0" r="0" b="0"/>
          <a:pathLst>
            <a:path>
              <a:moveTo>
                <a:pt x="162045" y="0"/>
              </a:moveTo>
              <a:lnTo>
                <a:pt x="162045" y="456344"/>
              </a:lnTo>
              <a:lnTo>
                <a:pt x="0" y="456344"/>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EE461-D97C-462E-AA59-1A09DE99C3DB}">
      <dsp:nvSpPr>
        <dsp:cNvPr id="0" name=""/>
        <dsp:cNvSpPr/>
      </dsp:nvSpPr>
      <dsp:spPr>
        <a:xfrm>
          <a:off x="4846388" y="5088829"/>
          <a:ext cx="162045" cy="731968"/>
        </a:xfrm>
        <a:custGeom>
          <a:avLst/>
          <a:gdLst/>
          <a:ahLst/>
          <a:cxnLst/>
          <a:rect l="0" t="0" r="0" b="0"/>
          <a:pathLst>
            <a:path>
              <a:moveTo>
                <a:pt x="162045" y="0"/>
              </a:moveTo>
              <a:lnTo>
                <a:pt x="162045" y="731968"/>
              </a:lnTo>
              <a:lnTo>
                <a:pt x="0" y="731968"/>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2FBCF8-B246-4AA1-A1D5-11B7C450A408}">
      <dsp:nvSpPr>
        <dsp:cNvPr id="0" name=""/>
        <dsp:cNvSpPr/>
      </dsp:nvSpPr>
      <dsp:spPr>
        <a:xfrm>
          <a:off x="4962714" y="7258305"/>
          <a:ext cx="91440" cy="423279"/>
        </a:xfrm>
        <a:custGeom>
          <a:avLst/>
          <a:gdLst/>
          <a:ahLst/>
          <a:cxnLst/>
          <a:rect l="0" t="0" r="0" b="0"/>
          <a:pathLst>
            <a:path>
              <a:moveTo>
                <a:pt x="45720" y="0"/>
              </a:moveTo>
              <a:lnTo>
                <a:pt x="45720" y="423279"/>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139732-6F31-4D58-8B34-DCEC92056BAC}">
      <dsp:nvSpPr>
        <dsp:cNvPr id="0" name=""/>
        <dsp:cNvSpPr/>
      </dsp:nvSpPr>
      <dsp:spPr>
        <a:xfrm>
          <a:off x="4962714" y="5088829"/>
          <a:ext cx="91440" cy="1397830"/>
        </a:xfrm>
        <a:custGeom>
          <a:avLst/>
          <a:gdLst/>
          <a:ahLst/>
          <a:cxnLst/>
          <a:rect l="0" t="0" r="0" b="0"/>
          <a:pathLst>
            <a:path>
              <a:moveTo>
                <a:pt x="45720" y="0"/>
              </a:moveTo>
              <a:lnTo>
                <a:pt x="45720" y="1397830"/>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6E45DD-D6DF-4394-8CD7-B84F0DD911DB}">
      <dsp:nvSpPr>
        <dsp:cNvPr id="0" name=""/>
        <dsp:cNvSpPr/>
      </dsp:nvSpPr>
      <dsp:spPr>
        <a:xfrm>
          <a:off x="4962714" y="3206104"/>
          <a:ext cx="91440" cy="1111078"/>
        </a:xfrm>
        <a:custGeom>
          <a:avLst/>
          <a:gdLst/>
          <a:ahLst/>
          <a:cxnLst/>
          <a:rect l="0" t="0" r="0" b="0"/>
          <a:pathLst>
            <a:path>
              <a:moveTo>
                <a:pt x="45720" y="0"/>
              </a:moveTo>
              <a:lnTo>
                <a:pt x="45720" y="1111078"/>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E78377-593C-4A40-A244-7338ECC7B25C}">
      <dsp:nvSpPr>
        <dsp:cNvPr id="0" name=""/>
        <dsp:cNvSpPr/>
      </dsp:nvSpPr>
      <dsp:spPr>
        <a:xfrm>
          <a:off x="4962714" y="2423284"/>
          <a:ext cx="91440" cy="246903"/>
        </a:xfrm>
        <a:custGeom>
          <a:avLst/>
          <a:gdLst/>
          <a:ahLst/>
          <a:cxnLst/>
          <a:rect l="0" t="0" r="0" b="0"/>
          <a:pathLst>
            <a:path>
              <a:moveTo>
                <a:pt x="45720" y="0"/>
              </a:moveTo>
              <a:lnTo>
                <a:pt x="45720" y="246903"/>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8F1E1D-24F0-4ACC-98E9-C841CDA186C3}">
      <dsp:nvSpPr>
        <dsp:cNvPr id="0" name=""/>
        <dsp:cNvSpPr/>
      </dsp:nvSpPr>
      <dsp:spPr>
        <a:xfrm>
          <a:off x="4962714" y="526160"/>
          <a:ext cx="91440" cy="1243400"/>
        </a:xfrm>
        <a:custGeom>
          <a:avLst/>
          <a:gdLst/>
          <a:ahLst/>
          <a:cxnLst/>
          <a:rect l="0" t="0" r="0" b="0"/>
          <a:pathLst>
            <a:path>
              <a:moveTo>
                <a:pt x="45720" y="0"/>
              </a:moveTo>
              <a:lnTo>
                <a:pt x="45720" y="124340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0FDA56-0389-4667-95D0-F958B90AFD94}">
      <dsp:nvSpPr>
        <dsp:cNvPr id="0" name=""/>
        <dsp:cNvSpPr/>
      </dsp:nvSpPr>
      <dsp:spPr>
        <a:xfrm>
          <a:off x="3488375" y="5013"/>
          <a:ext cx="3040117" cy="5211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Artículos identificados en la búsqueda inicial(n =1006)</a:t>
          </a:r>
        </a:p>
      </dsp:txBody>
      <dsp:txXfrm>
        <a:off x="3488375" y="5013"/>
        <a:ext cx="3040117" cy="521146"/>
      </dsp:txXfrm>
    </dsp:sp>
    <dsp:sp modelId="{3CCC8478-FAF4-4EC6-A860-5EF8A105C9C4}">
      <dsp:nvSpPr>
        <dsp:cNvPr id="0" name=""/>
        <dsp:cNvSpPr/>
      </dsp:nvSpPr>
      <dsp:spPr>
        <a:xfrm>
          <a:off x="3576435" y="1769560"/>
          <a:ext cx="2863997" cy="65372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Artículos después de retirar duplicados </a:t>
          </a:r>
          <a:br>
            <a:rPr lang="es-CO" sz="1000" kern="1200" noProof="0" dirty="0"/>
          </a:br>
          <a:r>
            <a:rPr lang="es-CO" sz="1000" kern="1200" noProof="0" dirty="0"/>
            <a:t>(n =685)</a:t>
          </a:r>
        </a:p>
      </dsp:txBody>
      <dsp:txXfrm>
        <a:off x="3576435" y="1769560"/>
        <a:ext cx="2863997" cy="653723"/>
      </dsp:txXfrm>
    </dsp:sp>
    <dsp:sp modelId="{7DCEA214-F770-4154-98C2-8844FA83BE08}">
      <dsp:nvSpPr>
        <dsp:cNvPr id="0" name=""/>
        <dsp:cNvSpPr/>
      </dsp:nvSpPr>
      <dsp:spPr>
        <a:xfrm>
          <a:off x="3588512" y="2670187"/>
          <a:ext cx="2839844" cy="53591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Artículos revisados en resumen (n = 685)</a:t>
          </a:r>
        </a:p>
      </dsp:txBody>
      <dsp:txXfrm>
        <a:off x="3588512" y="2670187"/>
        <a:ext cx="2839844" cy="535916"/>
      </dsp:txXfrm>
    </dsp:sp>
    <dsp:sp modelId="{5F5E4B7E-06BF-48E9-A09C-FF327C4FD989}">
      <dsp:nvSpPr>
        <dsp:cNvPr id="0" name=""/>
        <dsp:cNvSpPr/>
      </dsp:nvSpPr>
      <dsp:spPr>
        <a:xfrm>
          <a:off x="3659711" y="4317182"/>
          <a:ext cx="2697444" cy="771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Artículos en texto completo evaluados para elegibilidad (n = 29)</a:t>
          </a:r>
        </a:p>
      </dsp:txBody>
      <dsp:txXfrm>
        <a:off x="3659711" y="4317182"/>
        <a:ext cx="2697444" cy="771646"/>
      </dsp:txXfrm>
    </dsp:sp>
    <dsp:sp modelId="{02A7741E-E326-4E59-97E1-6281DFF578ED}">
      <dsp:nvSpPr>
        <dsp:cNvPr id="0" name=""/>
        <dsp:cNvSpPr/>
      </dsp:nvSpPr>
      <dsp:spPr>
        <a:xfrm>
          <a:off x="3699243" y="6486659"/>
          <a:ext cx="2618382" cy="771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Estudios incluidos en la síntesis cualitativa (n =15)</a:t>
          </a:r>
        </a:p>
      </dsp:txBody>
      <dsp:txXfrm>
        <a:off x="3699243" y="6486659"/>
        <a:ext cx="2618382" cy="771646"/>
      </dsp:txXfrm>
    </dsp:sp>
    <dsp:sp modelId="{F1529477-3A77-4EF0-A7D5-B1C830DF3937}">
      <dsp:nvSpPr>
        <dsp:cNvPr id="0" name=""/>
        <dsp:cNvSpPr/>
      </dsp:nvSpPr>
      <dsp:spPr>
        <a:xfrm>
          <a:off x="3706759" y="7681584"/>
          <a:ext cx="2603350" cy="771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Estudios incluidos en la síntesis cuantitativa (meta-análisis) (n = 15)</a:t>
          </a:r>
        </a:p>
      </dsp:txBody>
      <dsp:txXfrm>
        <a:off x="3706759" y="7681584"/>
        <a:ext cx="2603350" cy="771646"/>
      </dsp:txXfrm>
    </dsp:sp>
    <dsp:sp modelId="{CC56EA14-AE8D-437D-82E0-6A1070EF491D}">
      <dsp:nvSpPr>
        <dsp:cNvPr id="0" name=""/>
        <dsp:cNvSpPr/>
      </dsp:nvSpPr>
      <dsp:spPr>
        <a:xfrm>
          <a:off x="370637" y="5434974"/>
          <a:ext cx="4475750" cy="771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14 artículos de texto completo excluidos por : no </a:t>
          </a:r>
          <a:r>
            <a:rPr lang="es-CO" sz="1000" kern="1200" noProof="0" dirty="0" err="1"/>
            <a:t>ECAs</a:t>
          </a:r>
          <a:r>
            <a:rPr lang="es-CO" sz="1000" kern="1200" noProof="0" dirty="0"/>
            <a:t>, tipo diferente de intervención (suplemento preoperatorio), uso de calcitriol según valores de laboratorio</a:t>
          </a:r>
        </a:p>
      </dsp:txBody>
      <dsp:txXfrm>
        <a:off x="370637" y="5434974"/>
        <a:ext cx="4475750" cy="771646"/>
      </dsp:txXfrm>
    </dsp:sp>
    <dsp:sp modelId="{B80C6AA7-2980-45D1-8D00-113C489A56FF}">
      <dsp:nvSpPr>
        <dsp:cNvPr id="0" name=""/>
        <dsp:cNvSpPr/>
      </dsp:nvSpPr>
      <dsp:spPr>
        <a:xfrm>
          <a:off x="3303095" y="3420868"/>
          <a:ext cx="1543293" cy="483158"/>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656 artículos excluidos</a:t>
          </a:r>
        </a:p>
      </dsp:txBody>
      <dsp:txXfrm>
        <a:off x="3303095" y="3420868"/>
        <a:ext cx="1543293" cy="483158"/>
      </dsp:txXfrm>
    </dsp:sp>
    <dsp:sp modelId="{A65332A4-CA0B-4F7A-ADD9-6B50C01DC483}">
      <dsp:nvSpPr>
        <dsp:cNvPr id="0" name=""/>
        <dsp:cNvSpPr/>
      </dsp:nvSpPr>
      <dsp:spPr>
        <a:xfrm>
          <a:off x="1556519" y="913835"/>
          <a:ext cx="3289868" cy="49010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CO" sz="1000" kern="1200" noProof="0" dirty="0"/>
            <a:t>Artículos adicionales en otras fuentes (n = 4)</a:t>
          </a:r>
        </a:p>
      </dsp:txBody>
      <dsp:txXfrm>
        <a:off x="1556519" y="913835"/>
        <a:ext cx="3289868" cy="49010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dirty="0"/>
          </a:p>
        </p:txBody>
      </p:sp>
      <p:sp>
        <p:nvSpPr>
          <p:cNvPr id="4099" name="Rectangle 3"/>
          <p:cNvSpPr>
            <a:spLocks noGrp="1" noChangeArrowheads="1"/>
          </p:cNvSpPr>
          <p:nvPr>
            <p:ph type="dt" sz="quarter" idx="1"/>
          </p:nvPr>
        </p:nvSpPr>
        <p:spPr bwMode="auto">
          <a:xfrm>
            <a:off x="388620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 dirty="0"/>
          </a:p>
        </p:txBody>
      </p:sp>
      <p:sp>
        <p:nvSpPr>
          <p:cNvPr id="4100" name="Rectangle 4"/>
          <p:cNvSpPr>
            <a:spLocks noGrp="1" noChangeArrowheads="1"/>
          </p:cNvSpPr>
          <p:nvPr>
            <p:ph type="ftr" sz="quarter" idx="2"/>
          </p:nvPr>
        </p:nvSpPr>
        <p:spPr bwMode="auto">
          <a:xfrm>
            <a:off x="0" y="8626475"/>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dirty="0"/>
          </a:p>
        </p:txBody>
      </p:sp>
      <p:sp>
        <p:nvSpPr>
          <p:cNvPr id="4101" name="Rectangle 5"/>
          <p:cNvSpPr>
            <a:spLocks noGrp="1" noChangeArrowheads="1"/>
          </p:cNvSpPr>
          <p:nvPr>
            <p:ph type="sldNum" sz="quarter" idx="3"/>
          </p:nvPr>
        </p:nvSpPr>
        <p:spPr bwMode="auto">
          <a:xfrm>
            <a:off x="3886200" y="8626475"/>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A769B95-D186-41C3-B6C8-78528D9B64C4}" type="slidenum">
              <a:rPr lang="es-ES"/>
              <a:pPr>
                <a:defRPr/>
              </a:pPr>
              <a:t>‹Nº›</a:t>
            </a:fld>
            <a:endParaRPr lang="es-ES" dirty="0"/>
          </a:p>
        </p:txBody>
      </p:sp>
    </p:spTree>
    <p:extLst>
      <p:ext uri="{BB962C8B-B14F-4D97-AF65-F5344CB8AC3E}">
        <p14:creationId xmlns:p14="http://schemas.microsoft.com/office/powerpoint/2010/main" val="5471169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890713" y="11185525"/>
            <a:ext cx="21421725" cy="7716838"/>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3779838" y="20402550"/>
            <a:ext cx="17643475" cy="92011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CO"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6" name="Rectangle 6"/>
          <p:cNvSpPr>
            <a:spLocks noGrp="1" noChangeArrowheads="1"/>
          </p:cNvSpPr>
          <p:nvPr>
            <p:ph type="sldNum" sz="quarter" idx="12"/>
          </p:nvPr>
        </p:nvSpPr>
        <p:spPr>
          <a:ln/>
        </p:spPr>
        <p:txBody>
          <a:bodyPr/>
          <a:lstStyle>
            <a:lvl1pPr>
              <a:defRPr/>
            </a:lvl1pPr>
          </a:lstStyle>
          <a:p>
            <a:pPr>
              <a:defRPr/>
            </a:pPr>
            <a:fld id="{3FFF9D2D-5B3D-461A-B729-31E156F096A4}" type="slidenum">
              <a:rPr lang="es-ES"/>
              <a:pPr>
                <a:defRPr/>
              </a:pPr>
              <a:t>‹Nº›</a:t>
            </a:fld>
            <a:endParaRPr lang="es-ES" dirty="0"/>
          </a:p>
        </p:txBody>
      </p:sp>
    </p:spTree>
    <p:extLst>
      <p:ext uri="{BB962C8B-B14F-4D97-AF65-F5344CB8AC3E}">
        <p14:creationId xmlns:p14="http://schemas.microsoft.com/office/powerpoint/2010/main" val="129294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CO"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6" name="Rectangle 6"/>
          <p:cNvSpPr>
            <a:spLocks noGrp="1" noChangeArrowheads="1"/>
          </p:cNvSpPr>
          <p:nvPr>
            <p:ph type="sldNum" sz="quarter" idx="12"/>
          </p:nvPr>
        </p:nvSpPr>
        <p:spPr>
          <a:ln/>
        </p:spPr>
        <p:txBody>
          <a:bodyPr/>
          <a:lstStyle>
            <a:lvl1pPr>
              <a:defRPr/>
            </a:lvl1pPr>
          </a:lstStyle>
          <a:p>
            <a:pPr>
              <a:defRPr/>
            </a:pPr>
            <a:fld id="{8C24576C-1BEA-4A92-8E75-B69599A25899}" type="slidenum">
              <a:rPr lang="es-ES"/>
              <a:pPr>
                <a:defRPr/>
              </a:pPr>
              <a:t>‹Nº›</a:t>
            </a:fld>
            <a:endParaRPr lang="es-ES" dirty="0"/>
          </a:p>
        </p:txBody>
      </p:sp>
    </p:spTree>
    <p:extLst>
      <p:ext uri="{BB962C8B-B14F-4D97-AF65-F5344CB8AC3E}">
        <p14:creationId xmlns:p14="http://schemas.microsoft.com/office/powerpoint/2010/main" val="393528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7965738" y="3206750"/>
            <a:ext cx="5359400" cy="28797250"/>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1884363" y="3206750"/>
            <a:ext cx="15928975" cy="287972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CO"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6" name="Rectangle 6"/>
          <p:cNvSpPr>
            <a:spLocks noGrp="1" noChangeArrowheads="1"/>
          </p:cNvSpPr>
          <p:nvPr>
            <p:ph type="sldNum" sz="quarter" idx="12"/>
          </p:nvPr>
        </p:nvSpPr>
        <p:spPr>
          <a:ln/>
        </p:spPr>
        <p:txBody>
          <a:bodyPr/>
          <a:lstStyle>
            <a:lvl1pPr>
              <a:defRPr/>
            </a:lvl1pPr>
          </a:lstStyle>
          <a:p>
            <a:pPr>
              <a:defRPr/>
            </a:pPr>
            <a:fld id="{4A788F79-EC23-4CE2-A942-CC16E3D98CE7}" type="slidenum">
              <a:rPr lang="es-ES"/>
              <a:pPr>
                <a:defRPr/>
              </a:pPr>
              <a:t>‹Nº›</a:t>
            </a:fld>
            <a:endParaRPr lang="es-ES" dirty="0"/>
          </a:p>
        </p:txBody>
      </p:sp>
    </p:spTree>
    <p:extLst>
      <p:ext uri="{BB962C8B-B14F-4D97-AF65-F5344CB8AC3E}">
        <p14:creationId xmlns:p14="http://schemas.microsoft.com/office/powerpoint/2010/main" val="3859778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CO"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6" name="Rectangle 6"/>
          <p:cNvSpPr>
            <a:spLocks noGrp="1" noChangeArrowheads="1"/>
          </p:cNvSpPr>
          <p:nvPr>
            <p:ph type="sldNum" sz="quarter" idx="12"/>
          </p:nvPr>
        </p:nvSpPr>
        <p:spPr>
          <a:ln/>
        </p:spPr>
        <p:txBody>
          <a:bodyPr/>
          <a:lstStyle>
            <a:lvl1pPr>
              <a:defRPr/>
            </a:lvl1pPr>
          </a:lstStyle>
          <a:p>
            <a:pPr>
              <a:defRPr/>
            </a:pPr>
            <a:fld id="{85339AB2-39AD-4748-9D55-E0F2D599CA51}" type="slidenum">
              <a:rPr lang="es-ES"/>
              <a:pPr>
                <a:defRPr/>
              </a:pPr>
              <a:t>‹Nº›</a:t>
            </a:fld>
            <a:endParaRPr lang="es-ES" dirty="0"/>
          </a:p>
        </p:txBody>
      </p:sp>
    </p:spTree>
    <p:extLst>
      <p:ext uri="{BB962C8B-B14F-4D97-AF65-F5344CB8AC3E}">
        <p14:creationId xmlns:p14="http://schemas.microsoft.com/office/powerpoint/2010/main" val="4223534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990725" y="23136225"/>
            <a:ext cx="21423313" cy="7151688"/>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1990725" y="15260638"/>
            <a:ext cx="21423313" cy="78755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CO"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6" name="Rectangle 6"/>
          <p:cNvSpPr>
            <a:spLocks noGrp="1" noChangeArrowheads="1"/>
          </p:cNvSpPr>
          <p:nvPr>
            <p:ph type="sldNum" sz="quarter" idx="12"/>
          </p:nvPr>
        </p:nvSpPr>
        <p:spPr>
          <a:ln/>
        </p:spPr>
        <p:txBody>
          <a:bodyPr/>
          <a:lstStyle>
            <a:lvl1pPr>
              <a:defRPr/>
            </a:lvl1pPr>
          </a:lstStyle>
          <a:p>
            <a:pPr>
              <a:defRPr/>
            </a:pPr>
            <a:fld id="{AD7E29FC-318A-4804-9592-B4ECA2C2698B}" type="slidenum">
              <a:rPr lang="es-ES"/>
              <a:pPr>
                <a:defRPr/>
              </a:pPr>
              <a:t>‹Nº›</a:t>
            </a:fld>
            <a:endParaRPr lang="es-ES" dirty="0"/>
          </a:p>
        </p:txBody>
      </p:sp>
    </p:spTree>
    <p:extLst>
      <p:ext uri="{BB962C8B-B14F-4D97-AF65-F5344CB8AC3E}">
        <p14:creationId xmlns:p14="http://schemas.microsoft.com/office/powerpoint/2010/main" val="94163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1884363" y="10401300"/>
            <a:ext cx="10644187" cy="2160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12680950" y="10401300"/>
            <a:ext cx="10644188" cy="2160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Rectangle 4"/>
          <p:cNvSpPr>
            <a:spLocks noGrp="1" noChangeArrowheads="1"/>
          </p:cNvSpPr>
          <p:nvPr>
            <p:ph type="dt" sz="half" idx="10"/>
          </p:nvPr>
        </p:nvSpPr>
        <p:spPr>
          <a:ln/>
        </p:spPr>
        <p:txBody>
          <a:bodyPr/>
          <a:lstStyle>
            <a:lvl1pPr>
              <a:defRPr/>
            </a:lvl1pPr>
          </a:lstStyle>
          <a:p>
            <a:pPr>
              <a:defRPr/>
            </a:pPr>
            <a:endParaRPr lang="es-CO"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7" name="Rectangle 6"/>
          <p:cNvSpPr>
            <a:spLocks noGrp="1" noChangeArrowheads="1"/>
          </p:cNvSpPr>
          <p:nvPr>
            <p:ph type="sldNum" sz="quarter" idx="12"/>
          </p:nvPr>
        </p:nvSpPr>
        <p:spPr>
          <a:ln/>
        </p:spPr>
        <p:txBody>
          <a:bodyPr/>
          <a:lstStyle>
            <a:lvl1pPr>
              <a:defRPr/>
            </a:lvl1pPr>
          </a:lstStyle>
          <a:p>
            <a:pPr>
              <a:defRPr/>
            </a:pPr>
            <a:fld id="{DB8A6566-64D2-4E48-A734-9637F31FE827}" type="slidenum">
              <a:rPr lang="es-ES"/>
              <a:pPr>
                <a:defRPr/>
              </a:pPr>
              <a:t>‹Nº›</a:t>
            </a:fld>
            <a:endParaRPr lang="es-ES" dirty="0"/>
          </a:p>
        </p:txBody>
      </p:sp>
    </p:spTree>
    <p:extLst>
      <p:ext uri="{BB962C8B-B14F-4D97-AF65-F5344CB8AC3E}">
        <p14:creationId xmlns:p14="http://schemas.microsoft.com/office/powerpoint/2010/main" val="268000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260475" y="1441450"/>
            <a:ext cx="22682200" cy="6000750"/>
          </a:xfrm>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1260475" y="8059738"/>
            <a:ext cx="11134725" cy="33591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1260475" y="11418888"/>
            <a:ext cx="11134725" cy="207438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12803188" y="8059738"/>
            <a:ext cx="11139487" cy="33591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12803188" y="11418888"/>
            <a:ext cx="11139487" cy="207438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Rectangle 4"/>
          <p:cNvSpPr>
            <a:spLocks noGrp="1" noChangeArrowheads="1"/>
          </p:cNvSpPr>
          <p:nvPr>
            <p:ph type="dt" sz="half" idx="10"/>
          </p:nvPr>
        </p:nvSpPr>
        <p:spPr>
          <a:ln/>
        </p:spPr>
        <p:txBody>
          <a:bodyPr/>
          <a:lstStyle>
            <a:lvl1pPr>
              <a:defRPr/>
            </a:lvl1pPr>
          </a:lstStyle>
          <a:p>
            <a:pPr>
              <a:defRPr/>
            </a:pPr>
            <a:endParaRPr lang="es-CO"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9" name="Rectangle 6"/>
          <p:cNvSpPr>
            <a:spLocks noGrp="1" noChangeArrowheads="1"/>
          </p:cNvSpPr>
          <p:nvPr>
            <p:ph type="sldNum" sz="quarter" idx="12"/>
          </p:nvPr>
        </p:nvSpPr>
        <p:spPr>
          <a:ln/>
        </p:spPr>
        <p:txBody>
          <a:bodyPr/>
          <a:lstStyle>
            <a:lvl1pPr>
              <a:defRPr/>
            </a:lvl1pPr>
          </a:lstStyle>
          <a:p>
            <a:pPr>
              <a:defRPr/>
            </a:pPr>
            <a:fld id="{C7A8BBCF-7C0C-4B88-86A1-8AD3702E3D39}" type="slidenum">
              <a:rPr lang="es-ES"/>
              <a:pPr>
                <a:defRPr/>
              </a:pPr>
              <a:t>‹Nº›</a:t>
            </a:fld>
            <a:endParaRPr lang="es-ES" dirty="0"/>
          </a:p>
        </p:txBody>
      </p:sp>
    </p:spTree>
    <p:extLst>
      <p:ext uri="{BB962C8B-B14F-4D97-AF65-F5344CB8AC3E}">
        <p14:creationId xmlns:p14="http://schemas.microsoft.com/office/powerpoint/2010/main" val="385536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Rectangle 4"/>
          <p:cNvSpPr>
            <a:spLocks noGrp="1" noChangeArrowheads="1"/>
          </p:cNvSpPr>
          <p:nvPr>
            <p:ph type="dt" sz="half" idx="10"/>
          </p:nvPr>
        </p:nvSpPr>
        <p:spPr>
          <a:ln/>
        </p:spPr>
        <p:txBody>
          <a:bodyPr/>
          <a:lstStyle>
            <a:lvl1pPr>
              <a:defRPr/>
            </a:lvl1pPr>
          </a:lstStyle>
          <a:p>
            <a:pPr>
              <a:defRPr/>
            </a:pPr>
            <a:endParaRPr lang="es-CO"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5" name="Rectangle 6"/>
          <p:cNvSpPr>
            <a:spLocks noGrp="1" noChangeArrowheads="1"/>
          </p:cNvSpPr>
          <p:nvPr>
            <p:ph type="sldNum" sz="quarter" idx="12"/>
          </p:nvPr>
        </p:nvSpPr>
        <p:spPr>
          <a:ln/>
        </p:spPr>
        <p:txBody>
          <a:bodyPr/>
          <a:lstStyle>
            <a:lvl1pPr>
              <a:defRPr/>
            </a:lvl1pPr>
          </a:lstStyle>
          <a:p>
            <a:pPr>
              <a:defRPr/>
            </a:pPr>
            <a:fld id="{5A71AFC5-A344-48E3-B4AA-07B2A5A963A1}" type="slidenum">
              <a:rPr lang="es-ES"/>
              <a:pPr>
                <a:defRPr/>
              </a:pPr>
              <a:t>‹Nº›</a:t>
            </a:fld>
            <a:endParaRPr lang="es-ES" dirty="0"/>
          </a:p>
        </p:txBody>
      </p:sp>
    </p:spTree>
    <p:extLst>
      <p:ext uri="{BB962C8B-B14F-4D97-AF65-F5344CB8AC3E}">
        <p14:creationId xmlns:p14="http://schemas.microsoft.com/office/powerpoint/2010/main" val="4187557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CO"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4" name="Rectangle 6"/>
          <p:cNvSpPr>
            <a:spLocks noGrp="1" noChangeArrowheads="1"/>
          </p:cNvSpPr>
          <p:nvPr>
            <p:ph type="sldNum" sz="quarter" idx="12"/>
          </p:nvPr>
        </p:nvSpPr>
        <p:spPr>
          <a:ln/>
        </p:spPr>
        <p:txBody>
          <a:bodyPr/>
          <a:lstStyle>
            <a:lvl1pPr>
              <a:defRPr/>
            </a:lvl1pPr>
          </a:lstStyle>
          <a:p>
            <a:pPr>
              <a:defRPr/>
            </a:pPr>
            <a:fld id="{B09F1F9F-EFF9-44F5-A998-36C0F0B42A73}" type="slidenum">
              <a:rPr lang="es-ES"/>
              <a:pPr>
                <a:defRPr/>
              </a:pPr>
              <a:t>‹Nº›</a:t>
            </a:fld>
            <a:endParaRPr lang="es-ES" dirty="0"/>
          </a:p>
        </p:txBody>
      </p:sp>
    </p:spTree>
    <p:extLst>
      <p:ext uri="{BB962C8B-B14F-4D97-AF65-F5344CB8AC3E}">
        <p14:creationId xmlns:p14="http://schemas.microsoft.com/office/powerpoint/2010/main" val="22856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260475" y="1433513"/>
            <a:ext cx="8291513" cy="6100762"/>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9853613" y="1433513"/>
            <a:ext cx="14089062" cy="30729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1260475" y="7534275"/>
            <a:ext cx="8291513" cy="246284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CO"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7" name="Rectangle 6"/>
          <p:cNvSpPr>
            <a:spLocks noGrp="1" noChangeArrowheads="1"/>
          </p:cNvSpPr>
          <p:nvPr>
            <p:ph type="sldNum" sz="quarter" idx="12"/>
          </p:nvPr>
        </p:nvSpPr>
        <p:spPr>
          <a:ln/>
        </p:spPr>
        <p:txBody>
          <a:bodyPr/>
          <a:lstStyle>
            <a:lvl1pPr>
              <a:defRPr/>
            </a:lvl1pPr>
          </a:lstStyle>
          <a:p>
            <a:pPr>
              <a:defRPr/>
            </a:pPr>
            <a:fld id="{C9793E07-BEF6-4003-9BBA-91DB7137C643}" type="slidenum">
              <a:rPr lang="es-ES"/>
              <a:pPr>
                <a:defRPr/>
              </a:pPr>
              <a:t>‹Nº›</a:t>
            </a:fld>
            <a:endParaRPr lang="es-ES" dirty="0"/>
          </a:p>
        </p:txBody>
      </p:sp>
    </p:spTree>
    <p:extLst>
      <p:ext uri="{BB962C8B-B14F-4D97-AF65-F5344CB8AC3E}">
        <p14:creationId xmlns:p14="http://schemas.microsoft.com/office/powerpoint/2010/main" val="246551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40300" y="25203150"/>
            <a:ext cx="15120938" cy="2974975"/>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4940300" y="3217863"/>
            <a:ext cx="15120938" cy="21602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dirty="0"/>
          </a:p>
        </p:txBody>
      </p:sp>
      <p:sp>
        <p:nvSpPr>
          <p:cNvPr id="4" name="3 Marcador de texto"/>
          <p:cNvSpPr>
            <a:spLocks noGrp="1"/>
          </p:cNvSpPr>
          <p:nvPr>
            <p:ph type="body" sz="half" idx="2"/>
          </p:nvPr>
        </p:nvSpPr>
        <p:spPr>
          <a:xfrm>
            <a:off x="4940300" y="28178125"/>
            <a:ext cx="15120938" cy="4225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CO"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CO" dirty="0"/>
          </a:p>
        </p:txBody>
      </p:sp>
      <p:sp>
        <p:nvSpPr>
          <p:cNvPr id="7" name="Rectangle 6"/>
          <p:cNvSpPr>
            <a:spLocks noGrp="1" noChangeArrowheads="1"/>
          </p:cNvSpPr>
          <p:nvPr>
            <p:ph type="sldNum" sz="quarter" idx="12"/>
          </p:nvPr>
        </p:nvSpPr>
        <p:spPr>
          <a:ln/>
        </p:spPr>
        <p:txBody>
          <a:bodyPr/>
          <a:lstStyle>
            <a:lvl1pPr>
              <a:defRPr/>
            </a:lvl1pPr>
          </a:lstStyle>
          <a:p>
            <a:pPr>
              <a:defRPr/>
            </a:pPr>
            <a:fld id="{701231E7-E041-4D94-A36F-6ED7D5AD014A}" type="slidenum">
              <a:rPr lang="es-ES"/>
              <a:pPr>
                <a:defRPr/>
              </a:pPr>
              <a:t>‹Nº›</a:t>
            </a:fld>
            <a:endParaRPr lang="es-ES" dirty="0"/>
          </a:p>
        </p:txBody>
      </p:sp>
    </p:spTree>
    <p:extLst>
      <p:ext uri="{BB962C8B-B14F-4D97-AF65-F5344CB8AC3E}">
        <p14:creationId xmlns:p14="http://schemas.microsoft.com/office/powerpoint/2010/main" val="362078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84363" y="3206750"/>
            <a:ext cx="21440775" cy="600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9689" tIns="174845" rIns="349689" bIns="174845" numCol="1" anchor="ctr" anchorCtr="0" compatLnSpc="1">
            <a:prstTxWarp prst="textNoShape">
              <a:avLst/>
            </a:prstTxWarp>
          </a:bodyPr>
          <a:lstStyle/>
          <a:p>
            <a:pPr lvl="0"/>
            <a:r>
              <a:rPr lang="es-ES"/>
              <a:t>Haga clic para modificar el estilo de título del patrón</a:t>
            </a:r>
          </a:p>
        </p:txBody>
      </p:sp>
      <p:sp>
        <p:nvSpPr>
          <p:cNvPr id="1027" name="Rectangle 3"/>
          <p:cNvSpPr>
            <a:spLocks noGrp="1" noChangeArrowheads="1"/>
          </p:cNvSpPr>
          <p:nvPr>
            <p:ph type="body" idx="1"/>
          </p:nvPr>
        </p:nvSpPr>
        <p:spPr bwMode="auto">
          <a:xfrm>
            <a:off x="1884363" y="10401300"/>
            <a:ext cx="21440775" cy="2160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9689" tIns="174845" rIns="349689" bIns="174845"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1884363" y="32804100"/>
            <a:ext cx="5251450" cy="2406650"/>
          </a:xfrm>
          <a:prstGeom prst="rect">
            <a:avLst/>
          </a:prstGeom>
          <a:noFill/>
          <a:ln w="9525">
            <a:noFill/>
            <a:miter lim="800000"/>
            <a:headEnd/>
            <a:tailEnd/>
          </a:ln>
          <a:effectLst/>
        </p:spPr>
        <p:txBody>
          <a:bodyPr vert="horz" wrap="square" lIns="349689" tIns="174845" rIns="349689" bIns="174845" numCol="1" anchor="t" anchorCtr="0" compatLnSpc="1">
            <a:prstTxWarp prst="textNoShape">
              <a:avLst/>
            </a:prstTxWarp>
          </a:bodyPr>
          <a:lstStyle>
            <a:lvl1pPr>
              <a:defRPr sz="5400"/>
            </a:lvl1pPr>
          </a:lstStyle>
          <a:p>
            <a:pPr>
              <a:defRPr/>
            </a:pPr>
            <a:endParaRPr lang="es-CO" dirty="0"/>
          </a:p>
        </p:txBody>
      </p:sp>
      <p:sp>
        <p:nvSpPr>
          <p:cNvPr id="1029" name="Rectangle 5"/>
          <p:cNvSpPr>
            <a:spLocks noGrp="1" noChangeArrowheads="1"/>
          </p:cNvSpPr>
          <p:nvPr>
            <p:ph type="ftr" sz="quarter" idx="3"/>
          </p:nvPr>
        </p:nvSpPr>
        <p:spPr bwMode="auto">
          <a:xfrm>
            <a:off x="8623300" y="32804100"/>
            <a:ext cx="7962900" cy="2406650"/>
          </a:xfrm>
          <a:prstGeom prst="rect">
            <a:avLst/>
          </a:prstGeom>
          <a:noFill/>
          <a:ln w="9525">
            <a:noFill/>
            <a:miter lim="800000"/>
            <a:headEnd/>
            <a:tailEnd/>
          </a:ln>
          <a:effectLst/>
        </p:spPr>
        <p:txBody>
          <a:bodyPr vert="horz" wrap="square" lIns="349689" tIns="174845" rIns="349689" bIns="174845" numCol="1" anchor="t" anchorCtr="0" compatLnSpc="1">
            <a:prstTxWarp prst="textNoShape">
              <a:avLst/>
            </a:prstTxWarp>
          </a:bodyPr>
          <a:lstStyle>
            <a:lvl1pPr algn="ctr">
              <a:defRPr sz="5400"/>
            </a:lvl1pPr>
          </a:lstStyle>
          <a:p>
            <a:pPr>
              <a:defRPr/>
            </a:pPr>
            <a:endParaRPr lang="es-CO" dirty="0"/>
          </a:p>
        </p:txBody>
      </p:sp>
      <p:sp>
        <p:nvSpPr>
          <p:cNvPr id="1030" name="Rectangle 6"/>
          <p:cNvSpPr>
            <a:spLocks noGrp="1" noChangeArrowheads="1"/>
          </p:cNvSpPr>
          <p:nvPr>
            <p:ph type="sldNum" sz="quarter" idx="4"/>
          </p:nvPr>
        </p:nvSpPr>
        <p:spPr bwMode="auto">
          <a:xfrm>
            <a:off x="18073688" y="32804100"/>
            <a:ext cx="5251450" cy="2406650"/>
          </a:xfrm>
          <a:prstGeom prst="rect">
            <a:avLst/>
          </a:prstGeom>
          <a:noFill/>
          <a:ln w="9525">
            <a:noFill/>
            <a:miter lim="800000"/>
            <a:headEnd/>
            <a:tailEnd/>
          </a:ln>
          <a:effectLst/>
        </p:spPr>
        <p:txBody>
          <a:bodyPr vert="horz" wrap="square" lIns="349689" tIns="174845" rIns="349689" bIns="174845" numCol="1" anchor="t" anchorCtr="0" compatLnSpc="1">
            <a:prstTxWarp prst="textNoShape">
              <a:avLst/>
            </a:prstTxWarp>
          </a:bodyPr>
          <a:lstStyle>
            <a:lvl1pPr algn="r">
              <a:defRPr sz="5400"/>
            </a:lvl1pPr>
          </a:lstStyle>
          <a:p>
            <a:pPr>
              <a:defRPr/>
            </a:pPr>
            <a:fld id="{4C8190A8-DDD5-413D-A78E-684BD71E40C3}"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7200">
          <a:solidFill>
            <a:schemeClr val="tx2"/>
          </a:solidFill>
          <a:latin typeface="+mj-lt"/>
          <a:ea typeface="+mj-ea"/>
          <a:cs typeface="+mj-cs"/>
        </a:defRPr>
      </a:lvl1pPr>
      <a:lvl2pPr algn="ctr" defTabSz="3497263" rtl="0" eaLnBrk="0" fontAlgn="base" hangingPunct="0">
        <a:spcBef>
          <a:spcPct val="0"/>
        </a:spcBef>
        <a:spcAft>
          <a:spcPct val="0"/>
        </a:spcAft>
        <a:defRPr sz="17200">
          <a:solidFill>
            <a:schemeClr val="tx2"/>
          </a:solidFill>
          <a:latin typeface="Times New Roman" pitchFamily="18" charset="0"/>
        </a:defRPr>
      </a:lvl2pPr>
      <a:lvl3pPr algn="ctr" defTabSz="3497263" rtl="0" eaLnBrk="0" fontAlgn="base" hangingPunct="0">
        <a:spcBef>
          <a:spcPct val="0"/>
        </a:spcBef>
        <a:spcAft>
          <a:spcPct val="0"/>
        </a:spcAft>
        <a:defRPr sz="17200">
          <a:solidFill>
            <a:schemeClr val="tx2"/>
          </a:solidFill>
          <a:latin typeface="Times New Roman" pitchFamily="18" charset="0"/>
        </a:defRPr>
      </a:lvl3pPr>
      <a:lvl4pPr algn="ctr" defTabSz="3497263" rtl="0" eaLnBrk="0" fontAlgn="base" hangingPunct="0">
        <a:spcBef>
          <a:spcPct val="0"/>
        </a:spcBef>
        <a:spcAft>
          <a:spcPct val="0"/>
        </a:spcAft>
        <a:defRPr sz="17200">
          <a:solidFill>
            <a:schemeClr val="tx2"/>
          </a:solidFill>
          <a:latin typeface="Times New Roman" pitchFamily="18" charset="0"/>
        </a:defRPr>
      </a:lvl4pPr>
      <a:lvl5pPr algn="ctr" defTabSz="3497263" rtl="0" eaLnBrk="0" fontAlgn="base" hangingPunct="0">
        <a:spcBef>
          <a:spcPct val="0"/>
        </a:spcBef>
        <a:spcAft>
          <a:spcPct val="0"/>
        </a:spcAft>
        <a:defRPr sz="17200">
          <a:solidFill>
            <a:schemeClr val="tx2"/>
          </a:solidFill>
          <a:latin typeface="Times New Roman" pitchFamily="18" charset="0"/>
        </a:defRPr>
      </a:lvl5pPr>
      <a:lvl6pPr marL="457200" algn="ctr" defTabSz="3497263" rtl="0" fontAlgn="base">
        <a:spcBef>
          <a:spcPct val="0"/>
        </a:spcBef>
        <a:spcAft>
          <a:spcPct val="0"/>
        </a:spcAft>
        <a:defRPr sz="17200">
          <a:solidFill>
            <a:schemeClr val="tx2"/>
          </a:solidFill>
          <a:latin typeface="Times New Roman" pitchFamily="18" charset="0"/>
        </a:defRPr>
      </a:lvl6pPr>
      <a:lvl7pPr marL="914400" algn="ctr" defTabSz="3497263" rtl="0" fontAlgn="base">
        <a:spcBef>
          <a:spcPct val="0"/>
        </a:spcBef>
        <a:spcAft>
          <a:spcPct val="0"/>
        </a:spcAft>
        <a:defRPr sz="17200">
          <a:solidFill>
            <a:schemeClr val="tx2"/>
          </a:solidFill>
          <a:latin typeface="Times New Roman" pitchFamily="18" charset="0"/>
        </a:defRPr>
      </a:lvl7pPr>
      <a:lvl8pPr marL="1371600" algn="ctr" defTabSz="3497263" rtl="0" fontAlgn="base">
        <a:spcBef>
          <a:spcPct val="0"/>
        </a:spcBef>
        <a:spcAft>
          <a:spcPct val="0"/>
        </a:spcAft>
        <a:defRPr sz="17200">
          <a:solidFill>
            <a:schemeClr val="tx2"/>
          </a:solidFill>
          <a:latin typeface="Times New Roman" pitchFamily="18" charset="0"/>
        </a:defRPr>
      </a:lvl8pPr>
      <a:lvl9pPr marL="1828800" algn="ctr" defTabSz="3497263" rtl="0" fontAlgn="base">
        <a:spcBef>
          <a:spcPct val="0"/>
        </a:spcBef>
        <a:spcAft>
          <a:spcPct val="0"/>
        </a:spcAft>
        <a:defRPr sz="17200">
          <a:solidFill>
            <a:schemeClr val="tx2"/>
          </a:solidFill>
          <a:latin typeface="Times New Roman" pitchFamily="18" charset="0"/>
        </a:defRPr>
      </a:lvl9pPr>
    </p:titleStyle>
    <p:bodyStyle>
      <a:lvl1pPr marL="1311275" indent="-1311275" algn="l" defTabSz="3497263" rtl="0" eaLnBrk="0" fontAlgn="base" hangingPunct="0">
        <a:spcBef>
          <a:spcPct val="20000"/>
        </a:spcBef>
        <a:spcAft>
          <a:spcPct val="0"/>
        </a:spcAft>
        <a:buChar char="•"/>
        <a:defRPr sz="11900">
          <a:solidFill>
            <a:schemeClr val="tx1"/>
          </a:solidFill>
          <a:latin typeface="+mn-lt"/>
          <a:ea typeface="+mn-ea"/>
          <a:cs typeface="+mn-cs"/>
        </a:defRPr>
      </a:lvl1pPr>
      <a:lvl2pPr marL="2847975" indent="-1098550" algn="l" defTabSz="3497263" rtl="0" eaLnBrk="0" fontAlgn="base" hangingPunct="0">
        <a:spcBef>
          <a:spcPct val="20000"/>
        </a:spcBef>
        <a:spcAft>
          <a:spcPct val="0"/>
        </a:spcAft>
        <a:buChar char="–"/>
        <a:defRPr sz="10300">
          <a:solidFill>
            <a:schemeClr val="tx1"/>
          </a:solidFill>
          <a:latin typeface="+mn-lt"/>
        </a:defRPr>
      </a:lvl2pPr>
      <a:lvl3pPr marL="4365625" indent="-868363" algn="l" defTabSz="3497263" rtl="0" eaLnBrk="0" fontAlgn="base" hangingPunct="0">
        <a:spcBef>
          <a:spcPct val="20000"/>
        </a:spcBef>
        <a:spcAft>
          <a:spcPct val="0"/>
        </a:spcAft>
        <a:buChar char="•"/>
        <a:defRPr sz="8800">
          <a:solidFill>
            <a:schemeClr val="tx1"/>
          </a:solidFill>
          <a:latin typeface="+mn-lt"/>
        </a:defRPr>
      </a:lvl3pPr>
      <a:lvl4pPr marL="6115050" indent="-874713" algn="l" defTabSz="3497263" rtl="0" eaLnBrk="0" fontAlgn="base" hangingPunct="0">
        <a:spcBef>
          <a:spcPct val="20000"/>
        </a:spcBef>
        <a:spcAft>
          <a:spcPct val="0"/>
        </a:spcAft>
        <a:buChar char="–"/>
        <a:defRPr sz="7300">
          <a:solidFill>
            <a:schemeClr val="tx1"/>
          </a:solidFill>
          <a:latin typeface="+mn-lt"/>
        </a:defRPr>
      </a:lvl4pPr>
      <a:lvl5pPr marL="7862888" indent="-873125" algn="l" defTabSz="3497263" rtl="0" eaLnBrk="0" fontAlgn="base" hangingPunct="0">
        <a:spcBef>
          <a:spcPct val="20000"/>
        </a:spcBef>
        <a:spcAft>
          <a:spcPct val="0"/>
        </a:spcAft>
        <a:buChar char="»"/>
        <a:defRPr sz="7300">
          <a:solidFill>
            <a:schemeClr val="tx1"/>
          </a:solidFill>
          <a:latin typeface="+mn-lt"/>
        </a:defRPr>
      </a:lvl5pPr>
      <a:lvl6pPr marL="8320088" indent="-873125" algn="l" defTabSz="3497263" rtl="0" fontAlgn="base">
        <a:spcBef>
          <a:spcPct val="20000"/>
        </a:spcBef>
        <a:spcAft>
          <a:spcPct val="0"/>
        </a:spcAft>
        <a:buChar char="»"/>
        <a:defRPr sz="7300">
          <a:solidFill>
            <a:schemeClr val="tx1"/>
          </a:solidFill>
          <a:latin typeface="+mn-lt"/>
        </a:defRPr>
      </a:lvl6pPr>
      <a:lvl7pPr marL="8777288" indent="-873125" algn="l" defTabSz="3497263" rtl="0" fontAlgn="base">
        <a:spcBef>
          <a:spcPct val="20000"/>
        </a:spcBef>
        <a:spcAft>
          <a:spcPct val="0"/>
        </a:spcAft>
        <a:buChar char="»"/>
        <a:defRPr sz="7300">
          <a:solidFill>
            <a:schemeClr val="tx1"/>
          </a:solidFill>
          <a:latin typeface="+mn-lt"/>
        </a:defRPr>
      </a:lvl7pPr>
      <a:lvl8pPr marL="9234488" indent="-873125" algn="l" defTabSz="3497263" rtl="0" fontAlgn="base">
        <a:spcBef>
          <a:spcPct val="20000"/>
        </a:spcBef>
        <a:spcAft>
          <a:spcPct val="0"/>
        </a:spcAft>
        <a:buChar char="»"/>
        <a:defRPr sz="7300">
          <a:solidFill>
            <a:schemeClr val="tx1"/>
          </a:solidFill>
          <a:latin typeface="+mn-lt"/>
        </a:defRPr>
      </a:lvl8pPr>
      <a:lvl9pPr marL="9691688" indent="-873125" algn="l" defTabSz="3497263" rtl="0" fontAlgn="base">
        <a:spcBef>
          <a:spcPct val="20000"/>
        </a:spcBef>
        <a:spcAft>
          <a:spcPct val="0"/>
        </a:spcAft>
        <a:buChar char="»"/>
        <a:defRPr sz="7300">
          <a:solidFill>
            <a:schemeClr val="tx1"/>
          </a:solidFill>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image" Target="../media/image7.png"/><Relationship Id="rId18" Type="http://schemas.openxmlformats.org/officeDocument/2006/relationships/chart" Target="../charts/chart2.xml"/><Relationship Id="rId3" Type="http://schemas.openxmlformats.org/officeDocument/2006/relationships/image" Target="../media/image2.png"/><Relationship Id="rId7" Type="http://schemas.openxmlformats.org/officeDocument/2006/relationships/diagramQuickStyle" Target="../diagrams/quickStyle1.xml"/><Relationship Id="rId12" Type="http://schemas.openxmlformats.org/officeDocument/2006/relationships/image" Target="../media/image6.png"/><Relationship Id="rId17" Type="http://schemas.openxmlformats.org/officeDocument/2006/relationships/chart" Target="../charts/chart1.xml"/><Relationship Id="rId2" Type="http://schemas.openxmlformats.org/officeDocument/2006/relationships/image" Target="../media/image1.png"/><Relationship Id="rId16"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diagramLayout" Target="../diagrams/layout1.xml"/><Relationship Id="rId11" Type="http://schemas.openxmlformats.org/officeDocument/2006/relationships/image" Target="../media/image5.png"/><Relationship Id="rId5" Type="http://schemas.openxmlformats.org/officeDocument/2006/relationships/diagramData" Target="../diagrams/data1.xm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image" Target="../media/image3.png"/><Relationship Id="rId9" Type="http://schemas.microsoft.com/office/2007/relationships/diagramDrawing" Target="../diagrams/drawing1.xml"/><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3384551" y="1296394"/>
            <a:ext cx="18074008" cy="2587563"/>
          </a:xfrm>
          <a:prstGeom prst="rect">
            <a:avLst/>
          </a:prstGeom>
          <a:noFill/>
          <a:ln w="9525">
            <a:noFill/>
            <a:miter lim="800000"/>
            <a:headEnd/>
            <a:tailEnd/>
          </a:ln>
          <a:effectLst/>
        </p:spPr>
        <p:txBody>
          <a:bodyPr wrap="square" lIns="349689" tIns="174845" rIns="349689" bIns="174845">
            <a:spAutoFit/>
          </a:bodyPr>
          <a:lstStyle/>
          <a:p>
            <a:pPr algn="ctr" defTabSz="3497263">
              <a:lnSpc>
                <a:spcPct val="80000"/>
              </a:lnSpc>
              <a:defRPr/>
            </a:pPr>
            <a:r>
              <a:rPr lang="es-CO" sz="6000" b="1" dirty="0">
                <a:latin typeface="Calibri" panose="020F0502020204030204" pitchFamily="34" charset="0"/>
                <a:cs typeface="Calibri" panose="020F0502020204030204" pitchFamily="34" charset="0"/>
              </a:rPr>
              <a:t>¿SE DEBE USAR REPOSICIÓN RUTINARIA DE CALCIO + CALCITRIOL EN EL POSTOPERATORIO DE TIROIDECTOMÍA TOTAL? REVISIÓN SISTEMÁTICA</a:t>
            </a:r>
            <a:endParaRPr lang="en-US" sz="900" b="1" dirty="0">
              <a:latin typeface="Calibri" panose="020F0502020204030204" pitchFamily="34" charset="0"/>
              <a:cs typeface="Calibri" panose="020F0502020204030204" pitchFamily="34" charset="0"/>
            </a:endParaRPr>
          </a:p>
        </p:txBody>
      </p:sp>
      <p:sp>
        <p:nvSpPr>
          <p:cNvPr id="2" name="Text Box 5"/>
          <p:cNvSpPr txBox="1">
            <a:spLocks noChangeArrowheads="1"/>
          </p:cNvSpPr>
          <p:nvPr/>
        </p:nvSpPr>
        <p:spPr bwMode="auto">
          <a:xfrm>
            <a:off x="5112643" y="3816674"/>
            <a:ext cx="15769852" cy="232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9689" tIns="174845" rIns="349689" bIns="174845">
            <a:spAutoFit/>
          </a:bodyPr>
          <a:lstStyle>
            <a:lvl1pPr defTabSz="3497263" eaLnBrk="0" hangingPunct="0">
              <a:defRPr sz="8800">
                <a:solidFill>
                  <a:schemeClr val="tx1"/>
                </a:solidFill>
                <a:latin typeface="Times New Roman" pitchFamily="18" charset="0"/>
              </a:defRPr>
            </a:lvl1pPr>
            <a:lvl2pPr marL="742950" indent="-285750" defTabSz="3497263" eaLnBrk="0" hangingPunct="0">
              <a:defRPr sz="8800">
                <a:solidFill>
                  <a:schemeClr val="tx1"/>
                </a:solidFill>
                <a:latin typeface="Times New Roman" pitchFamily="18" charset="0"/>
              </a:defRPr>
            </a:lvl2pPr>
            <a:lvl3pPr marL="1143000" indent="-228600" defTabSz="3497263" eaLnBrk="0" hangingPunct="0">
              <a:defRPr sz="8800">
                <a:solidFill>
                  <a:schemeClr val="tx1"/>
                </a:solidFill>
                <a:latin typeface="Times New Roman" pitchFamily="18" charset="0"/>
              </a:defRPr>
            </a:lvl3pPr>
            <a:lvl4pPr marL="1600200" indent="-228600" defTabSz="3497263" eaLnBrk="0" hangingPunct="0">
              <a:defRPr sz="8800">
                <a:solidFill>
                  <a:schemeClr val="tx1"/>
                </a:solidFill>
                <a:latin typeface="Times New Roman" pitchFamily="18" charset="0"/>
              </a:defRPr>
            </a:lvl4pPr>
            <a:lvl5pPr marL="2057400" indent="-228600" defTabSz="3497263" eaLnBrk="0" hangingPunct="0">
              <a:defRPr sz="8800">
                <a:solidFill>
                  <a:schemeClr val="tx1"/>
                </a:solidFill>
                <a:latin typeface="Times New Roman" pitchFamily="18" charset="0"/>
              </a:defRPr>
            </a:lvl5pPr>
            <a:lvl6pPr marL="2514600" indent="-228600" defTabSz="3497263" eaLnBrk="0" fontAlgn="base" hangingPunct="0">
              <a:spcBef>
                <a:spcPct val="0"/>
              </a:spcBef>
              <a:spcAft>
                <a:spcPct val="0"/>
              </a:spcAft>
              <a:defRPr sz="8800">
                <a:solidFill>
                  <a:schemeClr val="tx1"/>
                </a:solidFill>
                <a:latin typeface="Times New Roman" pitchFamily="18" charset="0"/>
              </a:defRPr>
            </a:lvl6pPr>
            <a:lvl7pPr marL="2971800" indent="-228600" defTabSz="3497263" eaLnBrk="0" fontAlgn="base" hangingPunct="0">
              <a:spcBef>
                <a:spcPct val="0"/>
              </a:spcBef>
              <a:spcAft>
                <a:spcPct val="0"/>
              </a:spcAft>
              <a:defRPr sz="8800">
                <a:solidFill>
                  <a:schemeClr val="tx1"/>
                </a:solidFill>
                <a:latin typeface="Times New Roman" pitchFamily="18" charset="0"/>
              </a:defRPr>
            </a:lvl7pPr>
            <a:lvl8pPr marL="3429000" indent="-228600" defTabSz="3497263" eaLnBrk="0" fontAlgn="base" hangingPunct="0">
              <a:spcBef>
                <a:spcPct val="0"/>
              </a:spcBef>
              <a:spcAft>
                <a:spcPct val="0"/>
              </a:spcAft>
              <a:defRPr sz="8800">
                <a:solidFill>
                  <a:schemeClr val="tx1"/>
                </a:solidFill>
                <a:latin typeface="Times New Roman" pitchFamily="18" charset="0"/>
              </a:defRPr>
            </a:lvl8pPr>
            <a:lvl9pPr marL="3886200" indent="-228600" defTabSz="3497263" eaLnBrk="0" fontAlgn="base" hangingPunct="0">
              <a:spcBef>
                <a:spcPct val="0"/>
              </a:spcBef>
              <a:spcAft>
                <a:spcPct val="0"/>
              </a:spcAft>
              <a:defRPr sz="8800">
                <a:solidFill>
                  <a:schemeClr val="tx1"/>
                </a:solidFill>
                <a:latin typeface="Times New Roman" pitchFamily="18" charset="0"/>
              </a:defRPr>
            </a:lvl9pPr>
          </a:lstStyle>
          <a:p>
            <a:pPr algn="ctr" eaLnBrk="1" hangingPunct="1"/>
            <a:r>
              <a:rPr lang="es-CO" sz="3200" dirty="0">
                <a:latin typeface="Calibri" panose="020F0502020204030204" pitchFamily="34" charset="0"/>
                <a:cs typeface="Calibri" panose="020F0502020204030204" pitchFamily="34" charset="0"/>
              </a:rPr>
              <a:t>Sanabria A</a:t>
            </a:r>
            <a:r>
              <a:rPr lang="es-CO" sz="3200" baseline="30000" dirty="0">
                <a:latin typeface="Calibri" panose="020F0502020204030204" pitchFamily="34" charset="0"/>
                <a:cs typeface="Calibri" panose="020F0502020204030204" pitchFamily="34" charset="0"/>
              </a:rPr>
              <a:t> 1,2,3 </a:t>
            </a:r>
            <a:r>
              <a:rPr lang="es-CO" sz="3200" dirty="0">
                <a:latin typeface="Calibri" panose="020F0502020204030204" pitchFamily="34" charset="0"/>
                <a:cs typeface="Calibri" panose="020F0502020204030204" pitchFamily="34" charset="0"/>
              </a:rPr>
              <a:t>Rojas A</a:t>
            </a:r>
            <a:r>
              <a:rPr lang="es-CO" sz="3200" baseline="30000" dirty="0">
                <a:latin typeface="Calibri" panose="020F0502020204030204" pitchFamily="34" charset="0"/>
                <a:cs typeface="Calibri" panose="020F0502020204030204" pitchFamily="34" charset="0"/>
              </a:rPr>
              <a:t> 2, </a:t>
            </a:r>
            <a:r>
              <a:rPr lang="es-CO" sz="3200" dirty="0">
                <a:latin typeface="Calibri" panose="020F0502020204030204" pitchFamily="34" charset="0"/>
                <a:cs typeface="Calibri" panose="020F0502020204030204" pitchFamily="34" charset="0"/>
              </a:rPr>
              <a:t>Arévalo J. </a:t>
            </a:r>
            <a:r>
              <a:rPr lang="es-CO" sz="3200" baseline="30000" dirty="0">
                <a:latin typeface="Calibri" panose="020F0502020204030204" pitchFamily="34" charset="0"/>
                <a:cs typeface="Calibri" panose="020F0502020204030204" pitchFamily="34" charset="0"/>
              </a:rPr>
              <a:t>2</a:t>
            </a:r>
            <a:endParaRPr lang="es-CO" sz="3200" dirty="0">
              <a:latin typeface="Calibri" panose="020F0502020204030204" pitchFamily="34" charset="0"/>
              <a:cs typeface="Calibri" panose="020F0502020204030204" pitchFamily="34" charset="0"/>
            </a:endParaRPr>
          </a:p>
          <a:p>
            <a:pPr marL="514350" indent="-514350">
              <a:buAutoNum type="arabicPeriod"/>
            </a:pPr>
            <a:r>
              <a:rPr lang="es-CO" sz="3200" dirty="0">
                <a:latin typeface="Calibri" panose="020F0502020204030204" pitchFamily="34" charset="0"/>
                <a:cs typeface="Calibri" panose="020F0502020204030204" pitchFamily="34" charset="0"/>
              </a:rPr>
              <a:t>Departamento de Cirugía. Facultad de Medicina. Universidad de Antioquia.</a:t>
            </a:r>
          </a:p>
          <a:p>
            <a:pPr marL="514350" indent="-514350">
              <a:buFontTx/>
              <a:buAutoNum type="arabicPeriod"/>
            </a:pPr>
            <a:r>
              <a:rPr lang="es-CO" sz="3200" dirty="0">
                <a:latin typeface="Calibri" panose="020F0502020204030204" pitchFamily="34" charset="0"/>
                <a:cs typeface="Calibri" panose="020F0502020204030204" pitchFamily="34" charset="0"/>
              </a:rPr>
              <a:t>Fundación Colombiana de Cancerología. Clínica Vida </a:t>
            </a:r>
          </a:p>
          <a:p>
            <a:pPr marL="514350" indent="-514350">
              <a:buAutoNum type="arabicPeriod"/>
            </a:pPr>
            <a:r>
              <a:rPr lang="es-CO" sz="3200" dirty="0">
                <a:latin typeface="Calibri" panose="020F0502020204030204" pitchFamily="34" charset="0"/>
                <a:cs typeface="Calibri" panose="020F0502020204030204" pitchFamily="34" charset="0"/>
              </a:rPr>
              <a:t>Centro de excelencia en cirugía de cabeza y cuello. </a:t>
            </a:r>
            <a:r>
              <a:rPr lang="es-CO" sz="3200" dirty="0" err="1">
                <a:latin typeface="Calibri" panose="020F0502020204030204" pitchFamily="34" charset="0"/>
                <a:cs typeface="Calibri" panose="020F0502020204030204" pitchFamily="34" charset="0"/>
              </a:rPr>
              <a:t>CEXCA</a:t>
            </a:r>
            <a:r>
              <a:rPr lang="es-CO" sz="3200" dirty="0">
                <a:latin typeface="Calibri" panose="020F0502020204030204" pitchFamily="34" charset="0"/>
                <a:cs typeface="Calibri" panose="020F0502020204030204" pitchFamily="34" charset="0"/>
              </a:rPr>
              <a:t>. Medellín, Colombia </a:t>
            </a:r>
          </a:p>
        </p:txBody>
      </p:sp>
      <p:sp>
        <p:nvSpPr>
          <p:cNvPr id="2052" name="Text Box 7"/>
          <p:cNvSpPr txBox="1">
            <a:spLocks noChangeArrowheads="1"/>
          </p:cNvSpPr>
          <p:nvPr/>
        </p:nvSpPr>
        <p:spPr bwMode="auto">
          <a:xfrm>
            <a:off x="951235" y="6913018"/>
            <a:ext cx="11290300" cy="1494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s-ES"/>
            </a:defPPr>
            <a:lvl1pPr defTabSz="3497263">
              <a:lnSpc>
                <a:spcPts val="4400"/>
              </a:lnSpc>
              <a:spcBef>
                <a:spcPts val="2400"/>
              </a:spcBef>
              <a:defRPr sz="3200">
                <a:latin typeface="Calibri" panose="020F0502020204030204" pitchFamily="34" charset="0"/>
              </a:defRPr>
            </a:lvl1pPr>
          </a:lstStyle>
          <a:p>
            <a:pPr algn="just">
              <a:lnSpc>
                <a:spcPts val="4000"/>
              </a:lnSpc>
              <a:spcBef>
                <a:spcPts val="0"/>
              </a:spcBef>
            </a:pPr>
            <a:r>
              <a:rPr lang="es-CO" b="1" dirty="0">
                <a:cs typeface="Calibri" panose="020F0502020204030204" pitchFamily="34" charset="0"/>
              </a:rPr>
              <a:t>Introducción</a:t>
            </a:r>
          </a:p>
          <a:p>
            <a:pPr algn="just">
              <a:lnSpc>
                <a:spcPts val="4000"/>
              </a:lnSpc>
              <a:spcBef>
                <a:spcPts val="0"/>
              </a:spcBef>
            </a:pPr>
            <a:r>
              <a:rPr lang="es-CO" dirty="0">
                <a:cs typeface="Calibri" panose="020F0502020204030204" pitchFamily="34" charset="0"/>
              </a:rPr>
              <a:t>El uso de calcio y calcitriol en el postoperatorio (POP) de tiroidectomía total no es ampliamente aceptado. La estrategia de reposición basada en el valor de calcio y/o </a:t>
            </a:r>
            <a:r>
              <a:rPr lang="es-CO" dirty="0" err="1">
                <a:cs typeface="Calibri" panose="020F0502020204030204" pitchFamily="34" charset="0"/>
              </a:rPr>
              <a:t>PTH</a:t>
            </a:r>
            <a:r>
              <a:rPr lang="es-CO" dirty="0">
                <a:cs typeface="Calibri" panose="020F0502020204030204" pitchFamily="34" charset="0"/>
              </a:rPr>
              <a:t> es mayoritariamente sugerida.  No obstante hay información que sugiere la superioridad del uso de calcio y calcitriol rutinaria. No se conocen los efectos diferenciales de los esquemas de administración.</a:t>
            </a:r>
          </a:p>
          <a:p>
            <a:pPr algn="just">
              <a:lnSpc>
                <a:spcPts val="4000"/>
              </a:lnSpc>
              <a:spcBef>
                <a:spcPts val="0"/>
              </a:spcBef>
            </a:pPr>
            <a:r>
              <a:rPr lang="es-CO" b="1" dirty="0">
                <a:cs typeface="Calibri" panose="020F0502020204030204" pitchFamily="34" charset="0"/>
              </a:rPr>
              <a:t>Objetivo</a:t>
            </a:r>
          </a:p>
          <a:p>
            <a:pPr algn="just">
              <a:lnSpc>
                <a:spcPts val="4000"/>
              </a:lnSpc>
              <a:spcBef>
                <a:spcPts val="0"/>
              </a:spcBef>
            </a:pPr>
            <a:r>
              <a:rPr lang="es-CO" dirty="0"/>
              <a:t>Evaluar la efectividad de la reposición rutinaria POP de calcio + calcitriol contra uso según niveles de calcio en tiroidectomía total.</a:t>
            </a:r>
          </a:p>
          <a:p>
            <a:pPr algn="just">
              <a:lnSpc>
                <a:spcPts val="4000"/>
              </a:lnSpc>
              <a:spcBef>
                <a:spcPts val="0"/>
              </a:spcBef>
            </a:pPr>
            <a:r>
              <a:rPr lang="es-CO" b="1" dirty="0">
                <a:cs typeface="Calibri" panose="020F0502020204030204" pitchFamily="34" charset="0"/>
              </a:rPr>
              <a:t>Materiales y métodos</a:t>
            </a:r>
          </a:p>
          <a:p>
            <a:pPr>
              <a:lnSpc>
                <a:spcPts val="4000"/>
              </a:lnSpc>
              <a:spcBef>
                <a:spcPts val="0"/>
              </a:spcBef>
            </a:pPr>
            <a:r>
              <a:rPr lang="es-CO" dirty="0"/>
              <a:t>Se realizó una revisión sistemática de ensayos clínicos siguiendo las recomendaciones de la Colaboración Cochrane. Se hizo una búsqueda en bases de datos (</a:t>
            </a:r>
            <a:r>
              <a:rPr lang="es-CO" dirty="0" err="1"/>
              <a:t>Pubmed</a:t>
            </a:r>
            <a:r>
              <a:rPr lang="es-CO" dirty="0"/>
              <a:t>, </a:t>
            </a:r>
            <a:r>
              <a:rPr lang="es-CO" dirty="0" err="1"/>
              <a:t>Embase</a:t>
            </a:r>
            <a:r>
              <a:rPr lang="es-CO" dirty="0"/>
              <a:t>, LILACS) sin restricción de idioma o tiempo.   Se evaluó la calidad de los estudios primarios con la herramienta Cochrane. Los datos se extrajeron en un archivo de Excel. Se realizó un análisis estadístico en </a:t>
            </a:r>
            <a:r>
              <a:rPr lang="es-CO" dirty="0" err="1"/>
              <a:t>Revman</a:t>
            </a:r>
            <a:r>
              <a:rPr lang="es-CO" dirty="0"/>
              <a:t>. Los desenlaces principales fueron </a:t>
            </a:r>
            <a:r>
              <a:rPr lang="es-CO" dirty="0" err="1"/>
              <a:t>hipocalcémia</a:t>
            </a:r>
            <a:r>
              <a:rPr lang="es-CO" dirty="0"/>
              <a:t> sintomática y bioquímica.</a:t>
            </a:r>
          </a:p>
          <a:p>
            <a:pPr>
              <a:lnSpc>
                <a:spcPts val="4000"/>
              </a:lnSpc>
              <a:spcBef>
                <a:spcPts val="0"/>
              </a:spcBef>
            </a:pPr>
            <a:r>
              <a:rPr lang="es-CO" b="1" dirty="0">
                <a:cs typeface="Calibri" panose="020F0502020204030204" pitchFamily="34" charset="0"/>
              </a:rPr>
              <a:t>Resultados</a:t>
            </a:r>
          </a:p>
          <a:p>
            <a:pPr>
              <a:lnSpc>
                <a:spcPts val="4000"/>
              </a:lnSpc>
              <a:spcBef>
                <a:spcPts val="0"/>
              </a:spcBef>
            </a:pPr>
            <a:r>
              <a:rPr lang="es-CO" dirty="0">
                <a:cs typeface="Calibri" panose="020F0502020204030204" pitchFamily="34" charset="0"/>
              </a:rPr>
              <a:t>Se identificaron 1006 referencias y 8 experimentos con 1037 pacientes.  Figura 1. Las debilidades metodológicas principales se relacionaron con la evaluación no ciega de los resultados. No se encontró sesgo de publicación. La diferencia de riesgos para hipocalcemia sintomática fue de -25% (IC 95% -33 a -18) y para hipocalcemia bioquímica fue de -24% (IC 95% -31 a -16) a favor de la reposición de calcio + calcitriol. Figura 2 y 3. La heterogeneidad fue moderada. </a:t>
            </a:r>
            <a:endParaRPr lang="es-CO" dirty="0"/>
          </a:p>
        </p:txBody>
      </p:sp>
      <p:sp>
        <p:nvSpPr>
          <p:cNvPr id="2053" name="Line 327"/>
          <p:cNvSpPr>
            <a:spLocks noChangeShapeType="1"/>
          </p:cNvSpPr>
          <p:nvPr/>
        </p:nvSpPr>
        <p:spPr bwMode="auto">
          <a:xfrm flipV="1">
            <a:off x="828822" y="6336954"/>
            <a:ext cx="23869650" cy="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en-US" dirty="0">
              <a:latin typeface="Calibri" panose="020F0502020204030204" pitchFamily="34" charset="0"/>
              <a:cs typeface="Calibri" panose="020F0502020204030204" pitchFamily="34" charset="0"/>
            </a:endParaRPr>
          </a:p>
        </p:txBody>
      </p:sp>
      <p:sp>
        <p:nvSpPr>
          <p:cNvPr id="8" name="7 CuadroTexto"/>
          <p:cNvSpPr txBox="1"/>
          <p:nvPr/>
        </p:nvSpPr>
        <p:spPr>
          <a:xfrm>
            <a:off x="2568528" y="30919164"/>
            <a:ext cx="253596" cy="461665"/>
          </a:xfrm>
          <a:prstGeom prst="rect">
            <a:avLst/>
          </a:prstGeom>
          <a:noFill/>
        </p:spPr>
        <p:txBody>
          <a:bodyPr wrap="none" rtlCol="0">
            <a:spAutoFit/>
          </a:bodyPr>
          <a:lstStyle/>
          <a:p>
            <a:r>
              <a:rPr lang="es-CO" sz="2400" i="1" dirty="0">
                <a:latin typeface="Calibri" panose="020F0502020204030204" pitchFamily="34" charset="0"/>
              </a:rPr>
              <a:t> </a:t>
            </a:r>
          </a:p>
        </p:txBody>
      </p:sp>
      <p:sp>
        <p:nvSpPr>
          <p:cNvPr id="10" name="9 CuadroTexto"/>
          <p:cNvSpPr txBox="1"/>
          <p:nvPr/>
        </p:nvSpPr>
        <p:spPr>
          <a:xfrm>
            <a:off x="45234387" y="-20512401"/>
            <a:ext cx="119341" cy="3785652"/>
          </a:xfrm>
          <a:prstGeom prst="rect">
            <a:avLst/>
          </a:prstGeom>
          <a:noFill/>
        </p:spPr>
        <p:txBody>
          <a:bodyPr wrap="square" rtlCol="0">
            <a:spAutoFit/>
          </a:bodyPr>
          <a:lstStyle/>
          <a:p>
            <a:r>
              <a:rPr lang="es-CO" sz="6000" b="1" dirty="0" err="1">
                <a:latin typeface="Calibri" panose="020F0502020204030204" pitchFamily="34" charset="0"/>
              </a:rPr>
              <a:t>TI12</a:t>
            </a:r>
            <a:endParaRPr lang="es-CO" sz="6000" b="1" dirty="0">
              <a:latin typeface="Calibri" panose="020F0502020204030204" pitchFamily="34" charset="0"/>
            </a:endParaRPr>
          </a:p>
        </p:txBody>
      </p:sp>
      <p:pic>
        <p:nvPicPr>
          <p:cNvPr id="1026" name="Picture 2" descr="https://upload.wikimedia.org/wikipedia/commons/thumb/6/65/Escudo-UdeA-Nombre-Completo.svg/1280px-Escudo-UdeA-Nombre-Complet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0215" y="2988404"/>
            <a:ext cx="4518446" cy="2700478"/>
          </a:xfrm>
          <a:prstGeom prst="rect">
            <a:avLst/>
          </a:prstGeom>
          <a:noFill/>
          <a:extLst>
            <a:ext uri="{909E8E84-426E-40DD-AFC4-6F175D3DCCD1}">
              <a14:hiddenFill xmlns:a14="http://schemas.microsoft.com/office/drawing/2010/main">
                <a:solidFill>
                  <a:srgbClr val="FFFFFF"/>
                </a:solidFill>
              </a14:hiddenFill>
            </a:ext>
          </a:extLst>
        </p:spPr>
      </p:pic>
      <p:sp>
        <p:nvSpPr>
          <p:cNvPr id="2068" name="AutoShape 19" descr="Image result for scalpel">
            <a:extLst>
              <a:ext uri="{FF2B5EF4-FFF2-40B4-BE49-F238E27FC236}">
                <a16:creationId xmlns:a16="http://schemas.microsoft.com/office/drawing/2014/main" id="{C0A4AA72-C988-42C2-B04E-70F257A0DE84}"/>
              </a:ext>
            </a:extLst>
          </p:cNvPr>
          <p:cNvSpPr>
            <a:spLocks noChangeAspect="1" noChangeArrowheads="1"/>
          </p:cNvSpPr>
          <p:nvPr/>
        </p:nvSpPr>
        <p:spPr bwMode="auto">
          <a:xfrm>
            <a:off x="12025511" y="1912758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93" name="Picture 12" descr="http://i0.wp.com/cexca.com.co/wp-content/uploads/2017/07/logo-cexca.png">
            <a:extLst>
              <a:ext uri="{FF2B5EF4-FFF2-40B4-BE49-F238E27FC236}">
                <a16:creationId xmlns:a16="http://schemas.microsoft.com/office/drawing/2014/main" id="{D05BA830-58D5-4B03-872E-B99573B1E38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8769" y="3632186"/>
            <a:ext cx="2324631" cy="1953153"/>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Image result for clinica vida">
            <a:extLst>
              <a:ext uri="{FF2B5EF4-FFF2-40B4-BE49-F238E27FC236}">
                <a16:creationId xmlns:a16="http://schemas.microsoft.com/office/drawing/2014/main" id="{B25FA9A3-E07C-4627-9466-A537F04E7A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21200" y="1999079"/>
            <a:ext cx="2390775" cy="12573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0" name="Diagrama 99">
            <a:extLst>
              <a:ext uri="{FF2B5EF4-FFF2-40B4-BE49-F238E27FC236}">
                <a16:creationId xmlns:a16="http://schemas.microsoft.com/office/drawing/2014/main" id="{7BF80A3A-5719-43C7-A02A-5007A206D7E4}"/>
              </a:ext>
            </a:extLst>
          </p:cNvPr>
          <p:cNvGraphicFramePr/>
          <p:nvPr>
            <p:extLst>
              <p:ext uri="{D42A27DB-BD31-4B8C-83A1-F6EECF244321}">
                <p14:modId xmlns:p14="http://schemas.microsoft.com/office/powerpoint/2010/main" val="2492539961"/>
              </p:ext>
            </p:extLst>
          </p:nvPr>
        </p:nvGraphicFramePr>
        <p:xfrm>
          <a:off x="2822123" y="22437404"/>
          <a:ext cx="6899131" cy="894342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075" name="Rectángulo 2074">
            <a:extLst>
              <a:ext uri="{FF2B5EF4-FFF2-40B4-BE49-F238E27FC236}">
                <a16:creationId xmlns:a16="http://schemas.microsoft.com/office/drawing/2014/main" id="{51B03AE5-6180-451F-932A-A02B19929AA1}"/>
              </a:ext>
            </a:extLst>
          </p:cNvPr>
          <p:cNvSpPr/>
          <p:nvPr/>
        </p:nvSpPr>
        <p:spPr>
          <a:xfrm rot="16200000">
            <a:off x="794310" y="25273417"/>
            <a:ext cx="3039550" cy="400110"/>
          </a:xfrm>
          <a:prstGeom prst="rect">
            <a:avLst/>
          </a:prstGeom>
        </p:spPr>
        <p:txBody>
          <a:bodyPr wrap="none">
            <a:spAutoFit/>
          </a:bodyPr>
          <a:lstStyle/>
          <a:p>
            <a:r>
              <a:rPr lang="en-US" sz="2000" b="1" dirty="0" err="1">
                <a:latin typeface="Calibri" panose="020F0502020204030204" pitchFamily="34" charset="0"/>
                <a:ea typeface="Times New Roman" panose="02020603050405020304" pitchFamily="18" charset="0"/>
              </a:rPr>
              <a:t>Figura</a:t>
            </a:r>
            <a:r>
              <a:rPr lang="en-US" sz="2000" b="1" dirty="0">
                <a:latin typeface="Calibri" panose="020F0502020204030204" pitchFamily="34" charset="0"/>
                <a:ea typeface="Times New Roman" panose="02020603050405020304" pitchFamily="18" charset="0"/>
              </a:rPr>
              <a:t> 1. </a:t>
            </a:r>
            <a:r>
              <a:rPr lang="en-US" sz="2000" b="1" dirty="0" err="1">
                <a:latin typeface="Calibri" panose="020F0502020204030204" pitchFamily="34" charset="0"/>
                <a:ea typeface="Times New Roman" panose="02020603050405020304" pitchFamily="18" charset="0"/>
              </a:rPr>
              <a:t>Diagrama</a:t>
            </a:r>
            <a:r>
              <a:rPr lang="en-US" sz="2000" b="1" dirty="0">
                <a:latin typeface="Calibri" panose="020F0502020204030204" pitchFamily="34" charset="0"/>
                <a:ea typeface="Times New Roman" panose="02020603050405020304" pitchFamily="18" charset="0"/>
              </a:rPr>
              <a:t> de </a:t>
            </a:r>
            <a:r>
              <a:rPr lang="en-US" sz="2000" b="1" dirty="0" err="1">
                <a:latin typeface="Calibri" panose="020F0502020204030204" pitchFamily="34" charset="0"/>
                <a:ea typeface="Times New Roman" panose="02020603050405020304" pitchFamily="18" charset="0"/>
              </a:rPr>
              <a:t>flujo</a:t>
            </a:r>
            <a:endParaRPr lang="es-CO" sz="2000" dirty="0"/>
          </a:p>
        </p:txBody>
      </p:sp>
      <p:graphicFrame>
        <p:nvGraphicFramePr>
          <p:cNvPr id="2076" name="Tabla 2075">
            <a:extLst>
              <a:ext uri="{FF2B5EF4-FFF2-40B4-BE49-F238E27FC236}">
                <a16:creationId xmlns:a16="http://schemas.microsoft.com/office/drawing/2014/main" id="{ED3B6434-915F-43D0-B3DC-F6EB37AEE1C8}"/>
              </a:ext>
            </a:extLst>
          </p:cNvPr>
          <p:cNvGraphicFramePr>
            <a:graphicFrameLocks noGrp="1"/>
          </p:cNvGraphicFramePr>
          <p:nvPr>
            <p:extLst>
              <p:ext uri="{D42A27DB-BD31-4B8C-83A1-F6EECF244321}">
                <p14:modId xmlns:p14="http://schemas.microsoft.com/office/powerpoint/2010/main" val="166944410"/>
              </p:ext>
            </p:extLst>
          </p:nvPr>
        </p:nvGraphicFramePr>
        <p:xfrm>
          <a:off x="13897719" y="7201050"/>
          <a:ext cx="9145016" cy="14257584"/>
        </p:xfrm>
        <a:graphic>
          <a:graphicData uri="http://schemas.openxmlformats.org/drawingml/2006/table">
            <a:tbl>
              <a:tblPr firstRow="1" firstCol="1" bandRow="1">
                <a:tableStyleId>{5940675A-B579-460E-94D1-54222C63F5DA}</a:tableStyleId>
              </a:tblPr>
              <a:tblGrid>
                <a:gridCol w="318944">
                  <a:extLst>
                    <a:ext uri="{9D8B030D-6E8A-4147-A177-3AD203B41FA5}">
                      <a16:colId xmlns:a16="http://schemas.microsoft.com/office/drawing/2014/main" val="2263753732"/>
                    </a:ext>
                  </a:extLst>
                </a:gridCol>
                <a:gridCol w="761176">
                  <a:extLst>
                    <a:ext uri="{9D8B030D-6E8A-4147-A177-3AD203B41FA5}">
                      <a16:colId xmlns:a16="http://schemas.microsoft.com/office/drawing/2014/main" val="1183092051"/>
                    </a:ext>
                  </a:extLst>
                </a:gridCol>
                <a:gridCol w="8064896">
                  <a:extLst>
                    <a:ext uri="{9D8B030D-6E8A-4147-A177-3AD203B41FA5}">
                      <a16:colId xmlns:a16="http://schemas.microsoft.com/office/drawing/2014/main" val="1985870515"/>
                    </a:ext>
                  </a:extLst>
                </a:gridCol>
              </a:tblGrid>
              <a:tr h="2339167">
                <a:tc rowSpan="7">
                  <a:txBody>
                    <a:bodyPr/>
                    <a:lstStyle/>
                    <a:p>
                      <a:pPr marL="71755" marR="71755" lvl="0" indent="0" algn="ctr" defTabSz="914400" rtl="0" eaLnBrk="1" fontAlgn="auto" latinLnBrk="0" hangingPunct="1">
                        <a:lnSpc>
                          <a:spcPct val="100000"/>
                        </a:lnSpc>
                        <a:spcBef>
                          <a:spcPts val="200"/>
                        </a:spcBef>
                        <a:spcAft>
                          <a:spcPts val="0"/>
                        </a:spcAft>
                        <a:buClrTx/>
                        <a:buSzTx/>
                        <a:buFontTx/>
                        <a:buNone/>
                        <a:tabLst/>
                        <a:defRPr/>
                      </a:pPr>
                      <a:r>
                        <a:rPr lang="es-CO" sz="2000" b="1" dirty="0">
                          <a:latin typeface="Calibri" panose="020F0502020204030204" pitchFamily="34" charset="0"/>
                          <a:ea typeface="Times New Roman" panose="02020603050405020304" pitchFamily="18" charset="0"/>
                        </a:rPr>
                        <a:t>Figura 2. Gráfico del bosque para suplemento de </a:t>
                      </a:r>
                      <a:r>
                        <a:rPr lang="es-CO" sz="2000" b="1" dirty="0" err="1">
                          <a:latin typeface="Calibri" panose="020F0502020204030204" pitchFamily="34" charset="0"/>
                          <a:ea typeface="Times New Roman" panose="02020603050405020304" pitchFamily="18" charset="0"/>
                        </a:rPr>
                        <a:t>calcioi</a:t>
                      </a:r>
                      <a:r>
                        <a:rPr lang="es-CO" sz="2000" b="1" dirty="0">
                          <a:latin typeface="Calibri" panose="020F0502020204030204" pitchFamily="34" charset="0"/>
                          <a:ea typeface="Times New Roman" panose="02020603050405020304" pitchFamily="18" charset="0"/>
                        </a:rPr>
                        <a:t> y vitamina D versus tratamiento según calcemia</a:t>
                      </a:r>
                      <a:endParaRPr lang="es-CO" sz="2000" dirty="0"/>
                    </a:p>
                  </a:txBody>
                  <a:tcPr marL="68580" marR="68580" marT="0" marB="0" vert="vert270" anchor="ctr"/>
                </a:tc>
                <a:tc>
                  <a:txBody>
                    <a:bodyPr/>
                    <a:lstStyle/>
                    <a:p>
                      <a:pPr marL="71755" marR="71755" algn="ctr">
                        <a:spcAft>
                          <a:spcPts val="0"/>
                        </a:spcAft>
                      </a:pPr>
                      <a:r>
                        <a:rPr lang="es-CO" sz="1400" noProof="0" dirty="0">
                          <a:effectLst/>
                          <a:latin typeface="Calibri" panose="020F0502020204030204" pitchFamily="34" charset="0"/>
                          <a:cs typeface="Calibri" panose="020F0502020204030204" pitchFamily="34" charset="0"/>
                        </a:rPr>
                        <a:t>Hipocalcemia sintomática</a:t>
                      </a:r>
                      <a:endParaRPr lang="es-CO" sz="2000" noProof="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vert="vert270" anchor="ctr"/>
                </a:tc>
                <a:tc>
                  <a:txBody>
                    <a:bodyPr/>
                    <a:lstStyle/>
                    <a:p>
                      <a:pPr algn="ctr">
                        <a:lnSpc>
                          <a:spcPct val="200000"/>
                        </a:lnSpc>
                        <a:spcAft>
                          <a:spcPts val="0"/>
                        </a:spcAft>
                      </a:pPr>
                      <a:endParaRPr lang="es-CO" sz="1400" noProof="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695489135"/>
                  </a:ext>
                </a:extLst>
              </a:tr>
              <a:tr h="2339167">
                <a:tc vMerge="1">
                  <a:txBody>
                    <a:bodyPr/>
                    <a:lstStyle/>
                    <a:p>
                      <a:endParaRPr lang="es-CO"/>
                    </a:p>
                  </a:txBody>
                  <a:tcPr/>
                </a:tc>
                <a:tc>
                  <a:txBody>
                    <a:bodyPr/>
                    <a:lstStyle/>
                    <a:p>
                      <a:pPr marL="71755" marR="71755" algn="ctr">
                        <a:spcAft>
                          <a:spcPts val="0"/>
                        </a:spcAft>
                      </a:pPr>
                      <a:r>
                        <a:rPr lang="es-CO" sz="1400" noProof="0" dirty="0">
                          <a:effectLst/>
                          <a:latin typeface="Calibri" panose="020F0502020204030204" pitchFamily="34" charset="0"/>
                          <a:cs typeface="Calibri" panose="020F0502020204030204" pitchFamily="34" charset="0"/>
                        </a:rPr>
                        <a:t>Hipocalcemia bioquímica</a:t>
                      </a:r>
                      <a:endParaRPr lang="es-CO" sz="2000" noProof="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vert="vert270" anchor="ctr"/>
                </a:tc>
                <a:tc>
                  <a:txBody>
                    <a:bodyPr/>
                    <a:lstStyle/>
                    <a:p>
                      <a:pPr algn="ctr">
                        <a:lnSpc>
                          <a:spcPct val="200000"/>
                        </a:lnSpc>
                        <a:spcAft>
                          <a:spcPts val="0"/>
                        </a:spcAft>
                      </a:pPr>
                      <a:endParaRPr lang="es-CO" sz="1400" noProof="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116029613"/>
                  </a:ext>
                </a:extLst>
              </a:tr>
              <a:tr h="1874394">
                <a:tc vMerge="1">
                  <a:txBody>
                    <a:bodyPr/>
                    <a:lstStyle/>
                    <a:p>
                      <a:endParaRPr lang="es-CO"/>
                    </a:p>
                  </a:txBody>
                  <a:tcPr/>
                </a:tc>
                <a:tc>
                  <a:txBody>
                    <a:bodyPr/>
                    <a:lstStyle/>
                    <a:p>
                      <a:pPr marL="71755" marR="71755" algn="ctr">
                        <a:spcAft>
                          <a:spcPts val="0"/>
                        </a:spcAft>
                      </a:pPr>
                      <a:r>
                        <a:rPr lang="es-CO" sz="1400" noProof="0" dirty="0">
                          <a:effectLst/>
                          <a:latin typeface="Calibri" panose="020F0502020204030204" pitchFamily="34" charset="0"/>
                          <a:cs typeface="Calibri" panose="020F0502020204030204" pitchFamily="34" charset="0"/>
                        </a:rPr>
                        <a:t>Hipocalcémia permanente</a:t>
                      </a:r>
                      <a:endParaRPr lang="es-CO" sz="2000" noProof="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vert="vert270" anchor="ctr"/>
                </a:tc>
                <a:tc>
                  <a:txBody>
                    <a:bodyPr/>
                    <a:lstStyle/>
                    <a:p>
                      <a:pPr algn="ctr">
                        <a:lnSpc>
                          <a:spcPct val="200000"/>
                        </a:lnSpc>
                        <a:spcAft>
                          <a:spcPts val="0"/>
                        </a:spcAft>
                      </a:pPr>
                      <a:endParaRPr lang="es-CO" sz="1400" noProof="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48651167"/>
                  </a:ext>
                </a:extLst>
              </a:tr>
              <a:tr h="2160240">
                <a:tc vMerge="1">
                  <a:txBody>
                    <a:bodyPr/>
                    <a:lstStyle/>
                    <a:p>
                      <a:endParaRPr lang="es-CO"/>
                    </a:p>
                  </a:txBody>
                  <a:tcPr/>
                </a:tc>
                <a:tc>
                  <a:txBody>
                    <a:bodyPr/>
                    <a:lstStyle/>
                    <a:p>
                      <a:pPr marL="71755" marR="71755" algn="ctr">
                        <a:spcAft>
                          <a:spcPts val="0"/>
                        </a:spcAft>
                      </a:pPr>
                      <a:r>
                        <a:rPr lang="es-CO" sz="1400" noProof="0">
                          <a:effectLst/>
                          <a:latin typeface="Calibri" panose="020F0502020204030204" pitchFamily="34" charset="0"/>
                          <a:cs typeface="Calibri" panose="020F0502020204030204" pitchFamily="34" charset="0"/>
                        </a:rPr>
                        <a:t>Necesidad de calcio POP intravenoso</a:t>
                      </a:r>
                      <a:endParaRPr lang="es-CO" sz="2000" noProof="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vert="vert270" anchor="ctr"/>
                </a:tc>
                <a:tc>
                  <a:txBody>
                    <a:bodyPr/>
                    <a:lstStyle/>
                    <a:p>
                      <a:pPr algn="ctr">
                        <a:lnSpc>
                          <a:spcPct val="200000"/>
                        </a:lnSpc>
                        <a:spcAft>
                          <a:spcPts val="0"/>
                        </a:spcAft>
                      </a:pPr>
                      <a:endParaRPr lang="es-CO" sz="1400" noProof="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592323092"/>
                  </a:ext>
                </a:extLst>
              </a:tr>
              <a:tr h="1800200">
                <a:tc vMerge="1">
                  <a:txBody>
                    <a:bodyPr/>
                    <a:lstStyle/>
                    <a:p>
                      <a:pPr marL="71755" marR="71755" algn="ctr">
                        <a:lnSpc>
                          <a:spcPct val="200000"/>
                        </a:lnSpc>
                        <a:spcAft>
                          <a:spcPts val="0"/>
                        </a:spcAft>
                      </a:pPr>
                      <a:endParaRPr lang="es-CO"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vert="vert270" anchor="ctr"/>
                </a:tc>
                <a:tc>
                  <a:txBody>
                    <a:bodyPr/>
                    <a:lstStyle/>
                    <a:p>
                      <a:pPr marL="71755" marR="71755" algn="ctr">
                        <a:spcAft>
                          <a:spcPts val="0"/>
                        </a:spcAft>
                      </a:pPr>
                      <a:r>
                        <a:rPr lang="es-CO" sz="1400" kern="1200" noProof="0">
                          <a:solidFill>
                            <a:schemeClr val="tx1"/>
                          </a:solidFill>
                          <a:effectLst/>
                          <a:latin typeface="Calibri" panose="020F0502020204030204" pitchFamily="34" charset="0"/>
                          <a:ea typeface="+mn-ea"/>
                          <a:cs typeface="Calibri" panose="020F0502020204030204" pitchFamily="34" charset="0"/>
                        </a:rPr>
                        <a:t>Calcio a 24 h</a:t>
                      </a:r>
                    </a:p>
                  </a:txBody>
                  <a:tcPr marL="68580" marR="68580" marT="0" marB="0" vert="vert270" anchor="ctr"/>
                </a:tc>
                <a:tc>
                  <a:txBody>
                    <a:bodyPr/>
                    <a:lstStyle/>
                    <a:p>
                      <a:pPr algn="ctr">
                        <a:lnSpc>
                          <a:spcPct val="200000"/>
                        </a:lnSpc>
                        <a:spcAft>
                          <a:spcPts val="0"/>
                        </a:spcAft>
                      </a:pPr>
                      <a:endParaRPr lang="es-CO" sz="1400" noProof="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4046199060"/>
                  </a:ext>
                </a:extLst>
              </a:tr>
              <a:tr h="1944216">
                <a:tc vMerge="1">
                  <a:txBody>
                    <a:bodyPr/>
                    <a:lstStyle/>
                    <a:p>
                      <a:pPr marL="71755" marR="71755" algn="ctr">
                        <a:lnSpc>
                          <a:spcPct val="200000"/>
                        </a:lnSpc>
                        <a:spcAft>
                          <a:spcPts val="0"/>
                        </a:spcAft>
                      </a:pPr>
                      <a:endParaRPr lang="es-CO"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vert="vert270" anchor="ctr"/>
                </a:tc>
                <a:tc>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s-CO" sz="1400" kern="1200" noProof="0">
                          <a:solidFill>
                            <a:schemeClr val="tx1"/>
                          </a:solidFill>
                          <a:effectLst/>
                          <a:latin typeface="Calibri" panose="020F0502020204030204" pitchFamily="34" charset="0"/>
                          <a:ea typeface="+mn-ea"/>
                          <a:cs typeface="Calibri" panose="020F0502020204030204" pitchFamily="34" charset="0"/>
                        </a:rPr>
                        <a:t>Calcio a 1 semana</a:t>
                      </a:r>
                    </a:p>
                  </a:txBody>
                  <a:tcPr marL="68580" marR="68580" marT="0" marB="0" vert="vert270" anchor="ctr"/>
                </a:tc>
                <a:tc>
                  <a:txBody>
                    <a:bodyPr/>
                    <a:lstStyle/>
                    <a:p>
                      <a:pPr algn="ctr">
                        <a:lnSpc>
                          <a:spcPct val="200000"/>
                        </a:lnSpc>
                        <a:spcAft>
                          <a:spcPts val="0"/>
                        </a:spcAft>
                      </a:pPr>
                      <a:endParaRPr lang="es-CO" sz="1400" noProof="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264448697"/>
                  </a:ext>
                </a:extLst>
              </a:tr>
              <a:tr h="1800200">
                <a:tc vMerge="1">
                  <a:txBody>
                    <a:bodyPr/>
                    <a:lstStyle/>
                    <a:p>
                      <a:pPr marL="71755" marR="71755" algn="ctr">
                        <a:lnSpc>
                          <a:spcPct val="200000"/>
                        </a:lnSpc>
                        <a:spcAft>
                          <a:spcPts val="0"/>
                        </a:spcAft>
                      </a:pPr>
                      <a:endParaRPr lang="es-CO"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vert="vert270" anchor="ctr"/>
                </a:tc>
                <a:tc>
                  <a:txBody>
                    <a:bodyPr/>
                    <a:lstStyle/>
                    <a:p>
                      <a:pPr marL="71755" marR="71755" algn="ctr">
                        <a:spcAft>
                          <a:spcPts val="0"/>
                        </a:spcAft>
                      </a:pPr>
                      <a:r>
                        <a:rPr lang="es-CO" sz="1400" kern="1200" noProof="0" dirty="0" err="1">
                          <a:solidFill>
                            <a:schemeClr val="tx1"/>
                          </a:solidFill>
                          <a:effectLst/>
                          <a:latin typeface="Calibri" panose="020F0502020204030204" pitchFamily="34" charset="0"/>
                          <a:ea typeface="+mn-ea"/>
                          <a:cs typeface="Calibri" panose="020F0502020204030204" pitchFamily="34" charset="0"/>
                        </a:rPr>
                        <a:t>PTH</a:t>
                      </a:r>
                      <a:r>
                        <a:rPr lang="es-CO" sz="1400" kern="1200" noProof="0" dirty="0">
                          <a:solidFill>
                            <a:schemeClr val="tx1"/>
                          </a:solidFill>
                          <a:effectLst/>
                          <a:latin typeface="Calibri" panose="020F0502020204030204" pitchFamily="34" charset="0"/>
                          <a:ea typeface="+mn-ea"/>
                          <a:cs typeface="Calibri" panose="020F0502020204030204" pitchFamily="34" charset="0"/>
                        </a:rPr>
                        <a:t> a 24 h</a:t>
                      </a:r>
                    </a:p>
                  </a:txBody>
                  <a:tcPr marL="68580" marR="68580" marT="0" marB="0" vert="vert270" anchor="ctr"/>
                </a:tc>
                <a:tc>
                  <a:txBody>
                    <a:bodyPr/>
                    <a:lstStyle/>
                    <a:p>
                      <a:pPr algn="ctr">
                        <a:lnSpc>
                          <a:spcPct val="200000"/>
                        </a:lnSpc>
                        <a:spcAft>
                          <a:spcPts val="0"/>
                        </a:spcAft>
                      </a:pPr>
                      <a:endParaRPr lang="es-CO" sz="1400" noProof="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3869578091"/>
                  </a:ext>
                </a:extLst>
              </a:tr>
            </a:tbl>
          </a:graphicData>
        </a:graphic>
      </p:graphicFrame>
      <p:pic>
        <p:nvPicPr>
          <p:cNvPr id="1058" name="Imagen 21">
            <a:extLst>
              <a:ext uri="{FF2B5EF4-FFF2-40B4-BE49-F238E27FC236}">
                <a16:creationId xmlns:a16="http://schemas.microsoft.com/office/drawing/2014/main" id="{7BC6324E-0F77-4744-BEAD-F17253E6945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49848" y="7475014"/>
            <a:ext cx="7331180" cy="2034490"/>
          </a:xfrm>
          <a:prstGeom prst="rect">
            <a:avLst/>
          </a:prstGeom>
          <a:noFill/>
          <a:extLst>
            <a:ext uri="{909E8E84-426E-40DD-AFC4-6F175D3DCCD1}">
              <a14:hiddenFill xmlns:a14="http://schemas.microsoft.com/office/drawing/2010/main">
                <a:solidFill>
                  <a:srgbClr val="FFFFFF"/>
                </a:solidFill>
              </a14:hiddenFill>
            </a:ext>
          </a:extLst>
        </p:spPr>
      </p:pic>
      <p:pic>
        <p:nvPicPr>
          <p:cNvPr id="1057" name="Imagen 25">
            <a:extLst>
              <a:ext uri="{FF2B5EF4-FFF2-40B4-BE49-F238E27FC236}">
                <a16:creationId xmlns:a16="http://schemas.microsoft.com/office/drawing/2014/main" id="{EBC1FB0F-67F3-442E-8ADF-36A02ABC565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049848" y="9578565"/>
            <a:ext cx="7331181" cy="2174594"/>
          </a:xfrm>
          <a:prstGeom prst="rect">
            <a:avLst/>
          </a:prstGeom>
          <a:noFill/>
          <a:extLst>
            <a:ext uri="{909E8E84-426E-40DD-AFC4-6F175D3DCCD1}">
              <a14:hiddenFill xmlns:a14="http://schemas.microsoft.com/office/drawing/2010/main">
                <a:solidFill>
                  <a:srgbClr val="FFFFFF"/>
                </a:solidFill>
              </a14:hiddenFill>
            </a:ext>
          </a:extLst>
        </p:spPr>
      </p:pic>
      <p:pic>
        <p:nvPicPr>
          <p:cNvPr id="1056" name="Imagen 48">
            <a:extLst>
              <a:ext uri="{FF2B5EF4-FFF2-40B4-BE49-F238E27FC236}">
                <a16:creationId xmlns:a16="http://schemas.microsoft.com/office/drawing/2014/main" id="{A4FB758E-9EBD-4BE8-9A89-550476C02D3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049848" y="12062168"/>
            <a:ext cx="7331180" cy="1526433"/>
          </a:xfrm>
          <a:prstGeom prst="rect">
            <a:avLst/>
          </a:prstGeom>
          <a:noFill/>
          <a:extLst>
            <a:ext uri="{909E8E84-426E-40DD-AFC4-6F175D3DCCD1}">
              <a14:hiddenFill xmlns:a14="http://schemas.microsoft.com/office/drawing/2010/main">
                <a:solidFill>
                  <a:srgbClr val="FFFFFF"/>
                </a:solidFill>
              </a14:hiddenFill>
            </a:ext>
          </a:extLst>
        </p:spPr>
      </p:pic>
      <p:pic>
        <p:nvPicPr>
          <p:cNvPr id="1055" name="Imagen 56">
            <a:extLst>
              <a:ext uri="{FF2B5EF4-FFF2-40B4-BE49-F238E27FC236}">
                <a16:creationId xmlns:a16="http://schemas.microsoft.com/office/drawing/2014/main" id="{72F82265-4868-4834-995A-1FEB784EAA1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049848" y="13839253"/>
            <a:ext cx="7331180" cy="1911537"/>
          </a:xfrm>
          <a:prstGeom prst="rect">
            <a:avLst/>
          </a:prstGeom>
          <a:noFill/>
          <a:extLst>
            <a:ext uri="{909E8E84-426E-40DD-AFC4-6F175D3DCCD1}">
              <a14:hiddenFill xmlns:a14="http://schemas.microsoft.com/office/drawing/2010/main">
                <a:solidFill>
                  <a:srgbClr val="FFFFFF"/>
                </a:solidFill>
              </a14:hiddenFill>
            </a:ext>
          </a:extLst>
        </p:spPr>
      </p:pic>
      <p:pic>
        <p:nvPicPr>
          <p:cNvPr id="107" name="Imagen 106">
            <a:extLst>
              <a:ext uri="{FF2B5EF4-FFF2-40B4-BE49-F238E27FC236}">
                <a16:creationId xmlns:a16="http://schemas.microsoft.com/office/drawing/2014/main" id="{2EAB5754-6745-432E-BCBE-9825E3589591}"/>
              </a:ext>
            </a:extLst>
          </p:cNvPr>
          <p:cNvPicPr/>
          <p:nvPr/>
        </p:nvPicPr>
        <p:blipFill>
          <a:blip r:embed="rId14">
            <a:extLst>
              <a:ext uri="{28A0092B-C50C-407E-A947-70E740481C1C}">
                <a14:useLocalDpi xmlns:a14="http://schemas.microsoft.com/office/drawing/2010/main" val="0"/>
              </a:ext>
            </a:extLst>
          </a:blip>
          <a:srcRect/>
          <a:stretch>
            <a:fillRect/>
          </a:stretch>
        </p:blipFill>
        <p:spPr bwMode="auto">
          <a:xfrm>
            <a:off x="15049847" y="15993105"/>
            <a:ext cx="7331179" cy="1526433"/>
          </a:xfrm>
          <a:prstGeom prst="rect">
            <a:avLst/>
          </a:prstGeom>
          <a:noFill/>
          <a:ln>
            <a:noFill/>
          </a:ln>
        </p:spPr>
      </p:pic>
      <p:pic>
        <p:nvPicPr>
          <p:cNvPr id="108" name="Imagen 107">
            <a:extLst>
              <a:ext uri="{FF2B5EF4-FFF2-40B4-BE49-F238E27FC236}">
                <a16:creationId xmlns:a16="http://schemas.microsoft.com/office/drawing/2014/main" id="{B4E3AB01-9189-4D9D-9A98-7573418DCC4E}"/>
              </a:ext>
            </a:extLst>
          </p:cNvPr>
          <p:cNvPicPr/>
          <p:nvPr/>
        </p:nvPicPr>
        <p:blipFill>
          <a:blip r:embed="rId15">
            <a:extLst>
              <a:ext uri="{28A0092B-C50C-407E-A947-70E740481C1C}">
                <a14:useLocalDpi xmlns:a14="http://schemas.microsoft.com/office/drawing/2010/main" val="0"/>
              </a:ext>
            </a:extLst>
          </a:blip>
          <a:srcRect/>
          <a:stretch>
            <a:fillRect/>
          </a:stretch>
        </p:blipFill>
        <p:spPr bwMode="auto">
          <a:xfrm>
            <a:off x="15049847" y="17828546"/>
            <a:ext cx="7331179" cy="1685871"/>
          </a:xfrm>
          <a:prstGeom prst="rect">
            <a:avLst/>
          </a:prstGeom>
          <a:noFill/>
          <a:ln>
            <a:noFill/>
          </a:ln>
        </p:spPr>
      </p:pic>
      <p:pic>
        <p:nvPicPr>
          <p:cNvPr id="109" name="Imagen 108">
            <a:extLst>
              <a:ext uri="{FF2B5EF4-FFF2-40B4-BE49-F238E27FC236}">
                <a16:creationId xmlns:a16="http://schemas.microsoft.com/office/drawing/2014/main" id="{CB38BF87-F6C8-4597-A807-4560324BBAD3}"/>
              </a:ext>
            </a:extLst>
          </p:cNvPr>
          <p:cNvPicPr/>
          <p:nvPr/>
        </p:nvPicPr>
        <p:blipFill>
          <a:blip r:embed="rId16">
            <a:extLst>
              <a:ext uri="{28A0092B-C50C-407E-A947-70E740481C1C}">
                <a14:useLocalDpi xmlns:a14="http://schemas.microsoft.com/office/drawing/2010/main" val="0"/>
              </a:ext>
            </a:extLst>
          </a:blip>
          <a:srcRect/>
          <a:stretch>
            <a:fillRect/>
          </a:stretch>
        </p:blipFill>
        <p:spPr bwMode="auto">
          <a:xfrm>
            <a:off x="15049846" y="19809818"/>
            <a:ext cx="7331179" cy="1432792"/>
          </a:xfrm>
          <a:prstGeom prst="rect">
            <a:avLst/>
          </a:prstGeom>
          <a:noFill/>
          <a:ln>
            <a:noFill/>
          </a:ln>
        </p:spPr>
      </p:pic>
      <p:sp>
        <p:nvSpPr>
          <p:cNvPr id="2077" name="Rectángulo 2076">
            <a:extLst>
              <a:ext uri="{FF2B5EF4-FFF2-40B4-BE49-F238E27FC236}">
                <a16:creationId xmlns:a16="http://schemas.microsoft.com/office/drawing/2014/main" id="{F13F38B6-D9F4-4870-9FCD-B0B5BBCF7B3A}"/>
              </a:ext>
            </a:extLst>
          </p:cNvPr>
          <p:cNvSpPr/>
          <p:nvPr/>
        </p:nvSpPr>
        <p:spPr>
          <a:xfrm>
            <a:off x="828822" y="32259834"/>
            <a:ext cx="23554578" cy="1611339"/>
          </a:xfrm>
          <a:prstGeom prst="rect">
            <a:avLst/>
          </a:prstGeom>
        </p:spPr>
        <p:txBody>
          <a:bodyPr wrap="square">
            <a:spAutoFit/>
          </a:bodyPr>
          <a:lstStyle/>
          <a:p>
            <a:pPr>
              <a:lnSpc>
                <a:spcPts val="4000"/>
              </a:lnSpc>
              <a:spcBef>
                <a:spcPts val="0"/>
              </a:spcBef>
            </a:pPr>
            <a:r>
              <a:rPr lang="es-CO" sz="3200" b="1" dirty="0">
                <a:latin typeface="Calibri" panose="020F0502020204030204" pitchFamily="34" charset="0"/>
                <a:cs typeface="Calibri" panose="020F0502020204030204" pitchFamily="34" charset="0"/>
              </a:rPr>
              <a:t>Discusión y conclusiones</a:t>
            </a:r>
          </a:p>
          <a:p>
            <a:pPr algn="just">
              <a:lnSpc>
                <a:spcPts val="4000"/>
              </a:lnSpc>
              <a:spcBef>
                <a:spcPts val="0"/>
              </a:spcBef>
            </a:pPr>
            <a:r>
              <a:rPr lang="es-CO" sz="3200" dirty="0">
                <a:latin typeface="Calibri" panose="020F0502020204030204" pitchFamily="34" charset="0"/>
                <a:cs typeface="Calibri" panose="020F0502020204030204" pitchFamily="34" charset="0"/>
              </a:rPr>
              <a:t>El uso rutinario de calcio + calcitriol en comparación con el uso según el resultado de calcemia en el POP de tiroidectomía total, disminuye el riesgo de hipocalcemia sintomática y bioquímica hasta en 25%.  Esta estrategia debería usarse ampliamente. </a:t>
            </a:r>
          </a:p>
        </p:txBody>
      </p:sp>
      <p:graphicFrame>
        <p:nvGraphicFramePr>
          <p:cNvPr id="2078" name="Tabla 2077">
            <a:extLst>
              <a:ext uri="{FF2B5EF4-FFF2-40B4-BE49-F238E27FC236}">
                <a16:creationId xmlns:a16="http://schemas.microsoft.com/office/drawing/2014/main" id="{54A5A53F-8BC1-400E-8298-9861155B589F}"/>
              </a:ext>
            </a:extLst>
          </p:cNvPr>
          <p:cNvGraphicFramePr>
            <a:graphicFrameLocks noGrp="1"/>
          </p:cNvGraphicFramePr>
          <p:nvPr>
            <p:extLst>
              <p:ext uri="{D42A27DB-BD31-4B8C-83A1-F6EECF244321}">
                <p14:modId xmlns:p14="http://schemas.microsoft.com/office/powerpoint/2010/main" val="432377950"/>
              </p:ext>
            </p:extLst>
          </p:nvPr>
        </p:nvGraphicFramePr>
        <p:xfrm>
          <a:off x="13919605" y="22253979"/>
          <a:ext cx="9123130" cy="9126850"/>
        </p:xfrm>
        <a:graphic>
          <a:graphicData uri="http://schemas.openxmlformats.org/drawingml/2006/table">
            <a:tbl>
              <a:tblPr firstRow="1" firstCol="1" bandRow="1">
                <a:tableStyleId>{5940675A-B579-460E-94D1-54222C63F5DA}</a:tableStyleId>
              </a:tblPr>
              <a:tblGrid>
                <a:gridCol w="9123130">
                  <a:extLst>
                    <a:ext uri="{9D8B030D-6E8A-4147-A177-3AD203B41FA5}">
                      <a16:colId xmlns:a16="http://schemas.microsoft.com/office/drawing/2014/main" val="4271594935"/>
                    </a:ext>
                  </a:extLst>
                </a:gridCol>
              </a:tblGrid>
              <a:tr h="4585065">
                <a:tc>
                  <a:txBody>
                    <a:bodyPr/>
                    <a:lstStyle/>
                    <a:p>
                      <a:pPr>
                        <a:lnSpc>
                          <a:spcPct val="200000"/>
                        </a:lnSpc>
                        <a:spcAft>
                          <a:spcPts val="0"/>
                        </a:spcAft>
                      </a:pPr>
                      <a:endParaRPr lang="es-CO" sz="1100" noProof="0">
                        <a:effectLst/>
                        <a:latin typeface="Calibri" panose="020F0502020204030204" pitchFamily="34" charset="0"/>
                        <a:cs typeface="Calibri" panose="020F0502020204030204" pitchFamily="34" charset="0"/>
                      </a:endParaRPr>
                    </a:p>
                    <a:p>
                      <a:pPr>
                        <a:lnSpc>
                          <a:spcPct val="200000"/>
                        </a:lnSpc>
                        <a:spcAft>
                          <a:spcPts val="0"/>
                        </a:spcAft>
                      </a:pPr>
                      <a:r>
                        <a:rPr lang="es-CO" sz="1100" noProof="0">
                          <a:effectLst/>
                          <a:latin typeface="Calibri" panose="020F0502020204030204" pitchFamily="34" charset="0"/>
                          <a:cs typeface="Calibri" panose="020F0502020204030204" pitchFamily="34" charset="0"/>
                        </a:rPr>
                        <a:t>A.</a:t>
                      </a:r>
                      <a:endParaRPr lang="es-CO" sz="1200" noProof="0">
                        <a:effectLst/>
                        <a:latin typeface="Calibri" panose="020F0502020204030204" pitchFamily="34" charset="0"/>
                        <a:ea typeface="Times New Roman" panose="02020603050405020304" pitchFamily="18" charset="0"/>
                        <a:cs typeface="Calibri" panose="020F0502020204030204" pitchFamily="34" charset="0"/>
                      </a:endParaRPr>
                    </a:p>
                  </a:txBody>
                  <a:tcPr marL="44450" marR="44450" marT="0" marB="0"/>
                </a:tc>
                <a:extLst>
                  <a:ext uri="{0D108BD9-81ED-4DB2-BD59-A6C34878D82A}">
                    <a16:rowId xmlns:a16="http://schemas.microsoft.com/office/drawing/2014/main" val="1236084940"/>
                  </a:ext>
                </a:extLst>
              </a:tr>
              <a:tr h="4541785">
                <a:tc>
                  <a:txBody>
                    <a:bodyPr/>
                    <a:lstStyle/>
                    <a:p>
                      <a:pPr>
                        <a:lnSpc>
                          <a:spcPct val="200000"/>
                        </a:lnSpc>
                        <a:spcAft>
                          <a:spcPts val="0"/>
                        </a:spcAft>
                      </a:pPr>
                      <a:endParaRPr lang="es-CO" sz="1100" noProof="0" dirty="0">
                        <a:effectLst/>
                        <a:latin typeface="Calibri" panose="020F0502020204030204" pitchFamily="34" charset="0"/>
                        <a:cs typeface="Calibri" panose="020F0502020204030204" pitchFamily="34" charset="0"/>
                      </a:endParaRPr>
                    </a:p>
                    <a:p>
                      <a:pPr>
                        <a:lnSpc>
                          <a:spcPct val="200000"/>
                        </a:lnSpc>
                        <a:spcAft>
                          <a:spcPts val="0"/>
                        </a:spcAft>
                      </a:pPr>
                      <a:r>
                        <a:rPr lang="es-CO" sz="1100" noProof="0" dirty="0">
                          <a:effectLst/>
                          <a:latin typeface="Calibri" panose="020F0502020204030204" pitchFamily="34" charset="0"/>
                          <a:cs typeface="Calibri" panose="020F0502020204030204" pitchFamily="34" charset="0"/>
                        </a:rPr>
                        <a:t>B.</a:t>
                      </a:r>
                      <a:endParaRPr lang="es-CO" sz="1200" noProof="0" dirty="0">
                        <a:effectLst/>
                        <a:latin typeface="Calibri" panose="020F0502020204030204" pitchFamily="34" charset="0"/>
                        <a:ea typeface="Times New Roman" panose="02020603050405020304" pitchFamily="18" charset="0"/>
                        <a:cs typeface="Calibri" panose="020F0502020204030204" pitchFamily="34" charset="0"/>
                      </a:endParaRPr>
                    </a:p>
                  </a:txBody>
                  <a:tcPr marL="44450" marR="44450" marT="0" marB="0"/>
                </a:tc>
                <a:extLst>
                  <a:ext uri="{0D108BD9-81ED-4DB2-BD59-A6C34878D82A}">
                    <a16:rowId xmlns:a16="http://schemas.microsoft.com/office/drawing/2014/main" val="2502498562"/>
                  </a:ext>
                </a:extLst>
              </a:tr>
            </a:tbl>
          </a:graphicData>
        </a:graphic>
      </p:graphicFrame>
      <p:graphicFrame>
        <p:nvGraphicFramePr>
          <p:cNvPr id="112" name="Gráfico 111">
            <a:extLst>
              <a:ext uri="{FF2B5EF4-FFF2-40B4-BE49-F238E27FC236}">
                <a16:creationId xmlns:a16="http://schemas.microsoft.com/office/drawing/2014/main" id="{42ACAD0A-9D71-488F-9BA0-894403CE2CCB}"/>
              </a:ext>
            </a:extLst>
          </p:cNvPr>
          <p:cNvGraphicFramePr/>
          <p:nvPr>
            <p:extLst>
              <p:ext uri="{D42A27DB-BD31-4B8C-83A1-F6EECF244321}">
                <p14:modId xmlns:p14="http://schemas.microsoft.com/office/powerpoint/2010/main" val="3980894167"/>
              </p:ext>
            </p:extLst>
          </p:nvPr>
        </p:nvGraphicFramePr>
        <p:xfrm>
          <a:off x="14284613" y="22354898"/>
          <a:ext cx="8542098" cy="4231026"/>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113" name="Gráfico 112">
            <a:extLst>
              <a:ext uri="{FF2B5EF4-FFF2-40B4-BE49-F238E27FC236}">
                <a16:creationId xmlns:a16="http://schemas.microsoft.com/office/drawing/2014/main" id="{A3976E94-E891-44E3-8752-C371D2F7BEED}"/>
              </a:ext>
            </a:extLst>
          </p:cNvPr>
          <p:cNvGraphicFramePr/>
          <p:nvPr>
            <p:extLst>
              <p:ext uri="{D42A27DB-BD31-4B8C-83A1-F6EECF244321}">
                <p14:modId xmlns:p14="http://schemas.microsoft.com/office/powerpoint/2010/main" val="777757009"/>
              </p:ext>
            </p:extLst>
          </p:nvPr>
        </p:nvGraphicFramePr>
        <p:xfrm>
          <a:off x="14281887" y="27012022"/>
          <a:ext cx="8542097" cy="4231025"/>
        </p:xfrm>
        <a:graphic>
          <a:graphicData uri="http://schemas.openxmlformats.org/drawingml/2006/chart">
            <c:chart xmlns:c="http://schemas.openxmlformats.org/drawingml/2006/chart" xmlns:r="http://schemas.openxmlformats.org/officeDocument/2006/relationships" r:id="rId18"/>
          </a:graphicData>
        </a:graphic>
      </p:graphicFrame>
      <p:sp>
        <p:nvSpPr>
          <p:cNvPr id="114" name="Rectángulo 113">
            <a:extLst>
              <a:ext uri="{FF2B5EF4-FFF2-40B4-BE49-F238E27FC236}">
                <a16:creationId xmlns:a16="http://schemas.microsoft.com/office/drawing/2014/main" id="{29389336-C0E2-441F-B4C5-D3D6D03C8DE2}"/>
              </a:ext>
            </a:extLst>
          </p:cNvPr>
          <p:cNvSpPr/>
          <p:nvPr/>
        </p:nvSpPr>
        <p:spPr>
          <a:xfrm rot="16200000">
            <a:off x="10532255" y="25949473"/>
            <a:ext cx="6125267" cy="369332"/>
          </a:xfrm>
          <a:prstGeom prst="rect">
            <a:avLst/>
          </a:prstGeom>
        </p:spPr>
        <p:txBody>
          <a:bodyPr wrap="none">
            <a:spAutoFit/>
          </a:bodyPr>
          <a:lstStyle/>
          <a:p>
            <a:r>
              <a:rPr lang="es-CO" sz="1800" b="1">
                <a:latin typeface="Calibri" panose="020F0502020204030204" pitchFamily="34" charset="0"/>
                <a:ea typeface="Times New Roman" panose="02020603050405020304" pitchFamily="18" charset="0"/>
              </a:rPr>
              <a:t>Figura 3. Comparacion entre esquemas de calcio POP rutinario</a:t>
            </a:r>
            <a:endParaRPr lang="es-CO" sz="1800"/>
          </a:p>
        </p:txBody>
      </p:sp>
    </p:spTree>
  </p:cSld>
  <p:clrMapOvr>
    <a:masterClrMapping/>
  </p:clrMapOvr>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97263" rtl="0" eaLnBrk="1" fontAlgn="base" latinLnBrk="0" hangingPunct="1">
          <a:lnSpc>
            <a:spcPct val="100000"/>
          </a:lnSpc>
          <a:spcBef>
            <a:spcPct val="0"/>
          </a:spcBef>
          <a:spcAft>
            <a:spcPct val="0"/>
          </a:spcAft>
          <a:buClrTx/>
          <a:buSzTx/>
          <a:buFontTx/>
          <a:buNone/>
          <a:tabLst/>
          <a:defRPr kumimoji="0" lang="es-ES" sz="8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97263" rtl="0" eaLnBrk="1" fontAlgn="base" latinLnBrk="0" hangingPunct="1">
          <a:lnSpc>
            <a:spcPct val="100000"/>
          </a:lnSpc>
          <a:spcBef>
            <a:spcPct val="0"/>
          </a:spcBef>
          <a:spcAft>
            <a:spcPct val="0"/>
          </a:spcAft>
          <a:buClrTx/>
          <a:buSzTx/>
          <a:buFontTx/>
          <a:buNone/>
          <a:tabLst/>
          <a:defRPr kumimoji="0" lang="es-ES" sz="8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6556</TotalTime>
  <Words>555</Words>
  <Application>Microsoft Office PowerPoint</Application>
  <PresentationFormat>Personalizado</PresentationFormat>
  <Paragraphs>46</Paragraphs>
  <Slides>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Calibri</vt:lpstr>
      <vt:lpstr>Times New Roman</vt:lpstr>
      <vt:lpstr>Diseño predeterminado</vt:lpstr>
      <vt:lpstr>Presentación de PowerPoint</vt:lpstr>
    </vt:vector>
  </TitlesOfParts>
  <Company>HOSPITAL SAN IGNACIO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HOSPITAL SAN IGNACIO</dc:creator>
  <cp:lastModifiedBy>Lenovo</cp:lastModifiedBy>
  <cp:revision>207</cp:revision>
  <cp:lastPrinted>2001-10-03T02:58:42Z</cp:lastPrinted>
  <dcterms:created xsi:type="dcterms:W3CDTF">2001-09-26T16:10:30Z</dcterms:created>
  <dcterms:modified xsi:type="dcterms:W3CDTF">2018-04-22T01:35:36Z</dcterms:modified>
</cp:coreProperties>
</file>