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3"/>
  </p:handoutMasterIdLst>
  <p:sldIdLst>
    <p:sldId id="256" r:id="rId2"/>
  </p:sldIdLst>
  <p:sldSz cx="25203150" cy="36004500"/>
  <p:notesSz cx="6858000" cy="90805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8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900"/>
    <a:srgbClr val="008000"/>
    <a:srgbClr val="00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804" autoAdjust="0"/>
  </p:normalViewPr>
  <p:slideViewPr>
    <p:cSldViewPr>
      <p:cViewPr>
        <p:scale>
          <a:sx n="50" d="100"/>
          <a:sy n="50" d="100"/>
        </p:scale>
        <p:origin x="36" y="-3264"/>
      </p:cViewPr>
      <p:guideLst>
        <p:guide orient="horz" pos="11340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2902F5-0F97-4D38-8647-C701243A7CB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CO"/>
        </a:p>
      </dgm:t>
    </dgm:pt>
    <dgm:pt modelId="{040E7ED4-7673-465C-98FD-2D7897A921FC}">
      <dgm:prSet phldrT="[Texto]" custT="1"/>
      <dgm:spPr/>
      <dgm:t>
        <a:bodyPr/>
        <a:lstStyle/>
        <a:p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Artículos después de retirar duplicados </a:t>
          </a:r>
          <a:b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(n =54)</a:t>
          </a:r>
        </a:p>
      </dgm:t>
    </dgm:pt>
    <dgm:pt modelId="{272DFCFF-1F19-4391-97B8-E09F2C02B5E7}" type="parTrans" cxnId="{7C3D4605-4F0C-476B-980B-44AFF31E2D00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3A6EE39-CDF3-4826-8427-C1AEEBE3EF3E}" type="sibTrans" cxnId="{7C3D4605-4F0C-476B-980B-44AFF31E2D00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F97F4C8-9D0F-48AA-BB32-7455B0380F1C}">
      <dgm:prSet phldrT="[Texto]" custT="1"/>
      <dgm:spPr/>
      <dgm:t>
        <a:bodyPr/>
        <a:lstStyle/>
        <a:p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Artículos identificados en la búsqueda inicial(n =108)</a:t>
          </a:r>
        </a:p>
      </dgm:t>
    </dgm:pt>
    <dgm:pt modelId="{658EBFBA-67BD-4617-BCA2-531AC8773903}" type="sibTrans" cxnId="{CCB57D0A-8B5C-4E53-B700-318466D7BCF4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C4217E-1168-4C86-BE4C-1C5CF2C85ECF}" type="parTrans" cxnId="{CCB57D0A-8B5C-4E53-B700-318466D7BCF4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5BAF16-3200-4543-86DB-2686012240CA}" type="asst">
      <dgm:prSet custT="1"/>
      <dgm:spPr/>
      <dgm:t>
        <a:bodyPr/>
        <a:lstStyle/>
        <a:p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Artículos adicionales en otras fuentes (n = 1)</a:t>
          </a:r>
        </a:p>
      </dgm:t>
    </dgm:pt>
    <dgm:pt modelId="{850AE544-8DD9-4DB8-8A8B-3458107FDEBE}" type="parTrans" cxnId="{9871254E-25F8-426E-BDEF-2D99E4493564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4C81DB2-C744-4924-AE0E-3C34781E10B3}" type="sibTrans" cxnId="{9871254E-25F8-426E-BDEF-2D99E4493564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0EA27A7-84AA-4E88-A216-14FE8F522C35}">
      <dgm:prSet custT="1"/>
      <dgm:spPr/>
      <dgm:t>
        <a:bodyPr/>
        <a:lstStyle/>
        <a:p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Artículos revisados en resumen (n = 54)</a:t>
          </a:r>
        </a:p>
      </dgm:t>
    </dgm:pt>
    <dgm:pt modelId="{7286F4D4-90CB-46D6-8BBD-1BAF7E5626E1}" type="parTrans" cxnId="{F21D8F00-85F7-4E0B-9106-9E087C4408DE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1655F0-92BE-4B43-862B-E3221CC9777E}" type="sibTrans" cxnId="{F21D8F00-85F7-4E0B-9106-9E087C4408DE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3B79F24-5480-44D0-AD41-9E00F8E6DF67}">
      <dgm:prSet custT="1"/>
      <dgm:spPr/>
      <dgm:t>
        <a:bodyPr/>
        <a:lstStyle/>
        <a:p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Artículos en texto completo evaluados para elegibilidad (n = 7)</a:t>
          </a:r>
        </a:p>
      </dgm:t>
    </dgm:pt>
    <dgm:pt modelId="{B5A7F33A-6D56-4AE1-A999-C7D04B74B74D}" type="parTrans" cxnId="{0680A292-71D2-4073-B697-9C92BAECADCD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05104EB-AB9D-46CF-BE3A-2C2EF970935B}" type="sibTrans" cxnId="{0680A292-71D2-4073-B697-9C92BAECADCD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540FC04-D31F-4696-8A3F-1B3B42A854CE}">
      <dgm:prSet custT="1"/>
      <dgm:spPr/>
      <dgm:t>
        <a:bodyPr/>
        <a:lstStyle/>
        <a:p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Estudios incluidos en la síntesis cualitativa (n =6)</a:t>
          </a:r>
        </a:p>
      </dgm:t>
    </dgm:pt>
    <dgm:pt modelId="{A11808F6-078C-431B-AD58-49E2C91A72EE}" type="parTrans" cxnId="{BB335000-B76F-462A-95FC-C48EA8C4FB3B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AD1E69F-D65E-4D15-8626-8C665B4AEA64}" type="sibTrans" cxnId="{BB335000-B76F-462A-95FC-C48EA8C4FB3B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29A44E0-1D0E-4172-AAFC-700DF4043983}" type="asst">
      <dgm:prSet custT="1"/>
      <dgm:spPr/>
      <dgm:t>
        <a:bodyPr/>
        <a:lstStyle/>
        <a:p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11 artículos de texto completo excluidos</a:t>
          </a:r>
        </a:p>
      </dgm:t>
    </dgm:pt>
    <dgm:pt modelId="{51118B86-9E1A-4913-9588-45168862AC25}" type="parTrans" cxnId="{39CFAB45-9CE9-42CD-9066-3F88B97508BE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ADB34BD-30D6-454D-A323-DA07541C3F5F}" type="sibTrans" cxnId="{39CFAB45-9CE9-42CD-9066-3F88B97508BE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2FB4A5C-A062-419A-83FF-3C6B16ACC7AE}" type="asst">
      <dgm:prSet custT="1"/>
      <dgm:spPr/>
      <dgm:t>
        <a:bodyPr/>
        <a:lstStyle/>
        <a:p>
          <a:r>
            <a:rPr lang="es-CO" sz="1600" noProof="0" dirty="0">
              <a:latin typeface="Calibri" panose="020F0502020204030204" pitchFamily="34" charset="0"/>
              <a:cs typeface="Calibri" panose="020F0502020204030204" pitchFamily="34" charset="0"/>
            </a:rPr>
            <a:t>47 artículos excluidos</a:t>
          </a:r>
        </a:p>
      </dgm:t>
    </dgm:pt>
    <dgm:pt modelId="{9208F1ED-7371-44C4-9332-7803DF50CA8C}" type="parTrans" cxnId="{313CF766-F24F-4526-9B87-C847841D1443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6E6DC31-DDD4-4BBF-B11D-61489B49093F}" type="sibTrans" cxnId="{313CF766-F24F-4526-9B87-C847841D1443}">
      <dgm:prSet/>
      <dgm:spPr/>
      <dgm:t>
        <a:bodyPr/>
        <a:lstStyle/>
        <a:p>
          <a:endParaRPr lang="es-CO" sz="16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07E409C-6764-4D62-87DB-5AD74BCB7F9D}" type="pres">
      <dgm:prSet presAssocID="{692902F5-0F97-4D38-8647-C701243A7C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892801-0F4C-4C37-B5CD-2E192E258D05}" type="pres">
      <dgm:prSet presAssocID="{7F97F4C8-9D0F-48AA-BB32-7455B0380F1C}" presName="hierRoot1" presStyleCnt="0">
        <dgm:presLayoutVars>
          <dgm:hierBranch/>
        </dgm:presLayoutVars>
      </dgm:prSet>
      <dgm:spPr/>
    </dgm:pt>
    <dgm:pt modelId="{9223CA04-8DAC-402B-9EE2-95CA16796543}" type="pres">
      <dgm:prSet presAssocID="{7F97F4C8-9D0F-48AA-BB32-7455B0380F1C}" presName="rootComposite1" presStyleCnt="0"/>
      <dgm:spPr/>
    </dgm:pt>
    <dgm:pt modelId="{F00FDA56-0389-4667-95D0-F958B90AFD94}" type="pres">
      <dgm:prSet presAssocID="{7F97F4C8-9D0F-48AA-BB32-7455B0380F1C}" presName="rootText1" presStyleLbl="node0" presStyleIdx="0" presStyleCnt="1" custScaleX="196989" custScaleY="67537">
        <dgm:presLayoutVars>
          <dgm:chPref val="3"/>
        </dgm:presLayoutVars>
      </dgm:prSet>
      <dgm:spPr/>
    </dgm:pt>
    <dgm:pt modelId="{2DAED12C-E6B0-4F14-9A93-5BC313A5171F}" type="pres">
      <dgm:prSet presAssocID="{7F97F4C8-9D0F-48AA-BB32-7455B0380F1C}" presName="rootConnector1" presStyleLbl="node1" presStyleIdx="0" presStyleCnt="0"/>
      <dgm:spPr/>
    </dgm:pt>
    <dgm:pt modelId="{2F661078-8254-4A47-A9B8-03EB78410967}" type="pres">
      <dgm:prSet presAssocID="{7F97F4C8-9D0F-48AA-BB32-7455B0380F1C}" presName="hierChild2" presStyleCnt="0"/>
      <dgm:spPr/>
    </dgm:pt>
    <dgm:pt modelId="{E18F1E1D-24F0-4ACC-98E9-C841CDA186C3}" type="pres">
      <dgm:prSet presAssocID="{272DFCFF-1F19-4391-97B8-E09F2C02B5E7}" presName="Name35" presStyleLbl="parChTrans1D2" presStyleIdx="0" presStyleCnt="2"/>
      <dgm:spPr/>
    </dgm:pt>
    <dgm:pt modelId="{8F69739B-8CC6-40ED-9C76-5CEC1C0DF7FC}" type="pres">
      <dgm:prSet presAssocID="{040E7ED4-7673-465C-98FD-2D7897A921FC}" presName="hierRoot2" presStyleCnt="0">
        <dgm:presLayoutVars>
          <dgm:hierBranch/>
        </dgm:presLayoutVars>
      </dgm:prSet>
      <dgm:spPr/>
    </dgm:pt>
    <dgm:pt modelId="{93808A8F-9344-44BF-9069-F684E1D64BC5}" type="pres">
      <dgm:prSet presAssocID="{040E7ED4-7673-465C-98FD-2D7897A921FC}" presName="rootComposite" presStyleCnt="0"/>
      <dgm:spPr/>
    </dgm:pt>
    <dgm:pt modelId="{3CCC8478-FAF4-4EC6-A860-5EF8A105C9C4}" type="pres">
      <dgm:prSet presAssocID="{040E7ED4-7673-465C-98FD-2D7897A921FC}" presName="rootText" presStyleLbl="node2" presStyleIdx="0" presStyleCnt="1" custScaleX="185577" custScaleY="84718" custLinFactNeighborY="-22864">
        <dgm:presLayoutVars>
          <dgm:chPref val="3"/>
        </dgm:presLayoutVars>
      </dgm:prSet>
      <dgm:spPr/>
    </dgm:pt>
    <dgm:pt modelId="{66DB2C12-2046-46BA-811B-21ADF42EF555}" type="pres">
      <dgm:prSet presAssocID="{040E7ED4-7673-465C-98FD-2D7897A921FC}" presName="rootConnector" presStyleLbl="node2" presStyleIdx="0" presStyleCnt="1"/>
      <dgm:spPr/>
    </dgm:pt>
    <dgm:pt modelId="{744408FE-B667-4808-B194-13B36C47DB63}" type="pres">
      <dgm:prSet presAssocID="{040E7ED4-7673-465C-98FD-2D7897A921FC}" presName="hierChild4" presStyleCnt="0"/>
      <dgm:spPr/>
    </dgm:pt>
    <dgm:pt modelId="{2EE78377-593C-4A40-A244-7338ECC7B25C}" type="pres">
      <dgm:prSet presAssocID="{7286F4D4-90CB-46D6-8BBD-1BAF7E5626E1}" presName="Name35" presStyleLbl="parChTrans1D3" presStyleIdx="0" presStyleCnt="1"/>
      <dgm:spPr/>
    </dgm:pt>
    <dgm:pt modelId="{88DC724C-338E-4383-B2E2-A3E730C4EC59}" type="pres">
      <dgm:prSet presAssocID="{10EA27A7-84AA-4E88-A216-14FE8F522C35}" presName="hierRoot2" presStyleCnt="0">
        <dgm:presLayoutVars>
          <dgm:hierBranch/>
        </dgm:presLayoutVars>
      </dgm:prSet>
      <dgm:spPr/>
    </dgm:pt>
    <dgm:pt modelId="{A3A69271-1832-4508-895D-84DA0F6960EC}" type="pres">
      <dgm:prSet presAssocID="{10EA27A7-84AA-4E88-A216-14FE8F522C35}" presName="rootComposite" presStyleCnt="0"/>
      <dgm:spPr/>
    </dgm:pt>
    <dgm:pt modelId="{7DCEA214-F770-4154-98C2-8844FA83BE08}" type="pres">
      <dgm:prSet presAssocID="{10EA27A7-84AA-4E88-A216-14FE8F522C35}" presName="rootText" presStyleLbl="node3" presStyleIdx="0" presStyleCnt="1" custScaleX="184012" custScaleY="69451" custLinFactNeighborY="-32867">
        <dgm:presLayoutVars>
          <dgm:chPref val="3"/>
        </dgm:presLayoutVars>
      </dgm:prSet>
      <dgm:spPr/>
    </dgm:pt>
    <dgm:pt modelId="{236DD103-4231-4E97-A1FA-51C41B68F36D}" type="pres">
      <dgm:prSet presAssocID="{10EA27A7-84AA-4E88-A216-14FE8F522C35}" presName="rootConnector" presStyleLbl="node3" presStyleIdx="0" presStyleCnt="1"/>
      <dgm:spPr/>
    </dgm:pt>
    <dgm:pt modelId="{13C62B27-FDFA-4FE2-9CCE-8DA28B91A302}" type="pres">
      <dgm:prSet presAssocID="{10EA27A7-84AA-4E88-A216-14FE8F522C35}" presName="hierChild4" presStyleCnt="0"/>
      <dgm:spPr/>
    </dgm:pt>
    <dgm:pt modelId="{266E45DD-D6DF-4394-8CD7-B84F0DD911DB}" type="pres">
      <dgm:prSet presAssocID="{B5A7F33A-6D56-4AE1-A999-C7D04B74B74D}" presName="Name35" presStyleLbl="parChTrans1D4" presStyleIdx="0" presStyleCnt="4"/>
      <dgm:spPr/>
    </dgm:pt>
    <dgm:pt modelId="{61E8CDB0-7C4A-44F5-BA32-09C61706FF81}" type="pres">
      <dgm:prSet presAssocID="{63B79F24-5480-44D0-AD41-9E00F8E6DF67}" presName="hierRoot2" presStyleCnt="0">
        <dgm:presLayoutVars>
          <dgm:hierBranch/>
        </dgm:presLayoutVars>
      </dgm:prSet>
      <dgm:spPr/>
    </dgm:pt>
    <dgm:pt modelId="{994ADC6F-43A8-4A06-ADF2-F5ACE3DEBD1D}" type="pres">
      <dgm:prSet presAssocID="{63B79F24-5480-44D0-AD41-9E00F8E6DF67}" presName="rootComposite" presStyleCnt="0"/>
      <dgm:spPr/>
    </dgm:pt>
    <dgm:pt modelId="{5F5E4B7E-06BF-48E9-A09C-FF327C4FD989}" type="pres">
      <dgm:prSet presAssocID="{63B79F24-5480-44D0-AD41-9E00F8E6DF67}" presName="rootText" presStyleLbl="node4" presStyleIdx="0" presStyleCnt="2" custScaleX="174785" custLinFactNeighborY="-72879">
        <dgm:presLayoutVars>
          <dgm:chPref val="3"/>
        </dgm:presLayoutVars>
      </dgm:prSet>
      <dgm:spPr/>
    </dgm:pt>
    <dgm:pt modelId="{29F53009-A099-453D-8886-ACFE1C6337DA}" type="pres">
      <dgm:prSet presAssocID="{63B79F24-5480-44D0-AD41-9E00F8E6DF67}" presName="rootConnector" presStyleLbl="node4" presStyleIdx="0" presStyleCnt="2"/>
      <dgm:spPr/>
    </dgm:pt>
    <dgm:pt modelId="{0A663D9C-ACB5-4B6C-84D5-9953AE25A914}" type="pres">
      <dgm:prSet presAssocID="{63B79F24-5480-44D0-AD41-9E00F8E6DF67}" presName="hierChild4" presStyleCnt="0"/>
      <dgm:spPr/>
    </dgm:pt>
    <dgm:pt modelId="{1E139732-6F31-4D58-8B34-DCEC92056BAC}" type="pres">
      <dgm:prSet presAssocID="{A11808F6-078C-431B-AD58-49E2C91A72EE}" presName="Name35" presStyleLbl="parChTrans1D4" presStyleIdx="1" presStyleCnt="4"/>
      <dgm:spPr/>
    </dgm:pt>
    <dgm:pt modelId="{567AC884-9B54-40C3-B400-2F7C41391583}" type="pres">
      <dgm:prSet presAssocID="{3540FC04-D31F-4696-8A3F-1B3B42A854CE}" presName="hierRoot2" presStyleCnt="0">
        <dgm:presLayoutVars>
          <dgm:hierBranch/>
        </dgm:presLayoutVars>
      </dgm:prSet>
      <dgm:spPr/>
    </dgm:pt>
    <dgm:pt modelId="{6B89B577-07A0-4369-9476-D15DED5975FF}" type="pres">
      <dgm:prSet presAssocID="{3540FC04-D31F-4696-8A3F-1B3B42A854CE}" presName="rootComposite" presStyleCnt="0"/>
      <dgm:spPr/>
    </dgm:pt>
    <dgm:pt modelId="{02A7741E-E326-4E59-97E1-6281DFF578ED}" type="pres">
      <dgm:prSet presAssocID="{3540FC04-D31F-4696-8A3F-1B3B42A854CE}" presName="rootText" presStyleLbl="node4" presStyleIdx="1" presStyleCnt="2" custScaleX="169662" custLinFactNeighborY="-75730">
        <dgm:presLayoutVars>
          <dgm:chPref val="3"/>
        </dgm:presLayoutVars>
      </dgm:prSet>
      <dgm:spPr/>
    </dgm:pt>
    <dgm:pt modelId="{1CF189DA-FECF-4B95-AB69-12755512701F}" type="pres">
      <dgm:prSet presAssocID="{3540FC04-D31F-4696-8A3F-1B3B42A854CE}" presName="rootConnector" presStyleLbl="node4" presStyleIdx="1" presStyleCnt="2"/>
      <dgm:spPr/>
    </dgm:pt>
    <dgm:pt modelId="{C10BA709-720E-40B6-8CA6-50165F49D953}" type="pres">
      <dgm:prSet presAssocID="{3540FC04-D31F-4696-8A3F-1B3B42A854CE}" presName="hierChild4" presStyleCnt="0"/>
      <dgm:spPr/>
    </dgm:pt>
    <dgm:pt modelId="{50B3911A-8AC9-4F23-9E6E-C525894A684A}" type="pres">
      <dgm:prSet presAssocID="{3540FC04-D31F-4696-8A3F-1B3B42A854CE}" presName="hierChild5" presStyleCnt="0"/>
      <dgm:spPr/>
    </dgm:pt>
    <dgm:pt modelId="{263B5E71-D563-4739-91FF-CBB70B4B8B05}" type="pres">
      <dgm:prSet presAssocID="{63B79F24-5480-44D0-AD41-9E00F8E6DF67}" presName="hierChild5" presStyleCnt="0"/>
      <dgm:spPr/>
    </dgm:pt>
    <dgm:pt modelId="{989EE461-D97C-462E-AA59-1A09DE99C3DB}" type="pres">
      <dgm:prSet presAssocID="{51118B86-9E1A-4913-9588-45168862AC25}" presName="Name111" presStyleLbl="parChTrans1D4" presStyleIdx="2" presStyleCnt="4"/>
      <dgm:spPr/>
    </dgm:pt>
    <dgm:pt modelId="{E3C36E26-D670-4A0A-82B7-ABA694C15795}" type="pres">
      <dgm:prSet presAssocID="{D29A44E0-1D0E-4172-AAFC-700DF4043983}" presName="hierRoot3" presStyleCnt="0">
        <dgm:presLayoutVars>
          <dgm:hierBranch val="init"/>
        </dgm:presLayoutVars>
      </dgm:prSet>
      <dgm:spPr/>
    </dgm:pt>
    <dgm:pt modelId="{9C85FA72-40B4-4DAA-A93A-BB9FD7FA28FC}" type="pres">
      <dgm:prSet presAssocID="{D29A44E0-1D0E-4172-AAFC-700DF4043983}" presName="rootComposite3" presStyleCnt="0"/>
      <dgm:spPr/>
    </dgm:pt>
    <dgm:pt modelId="{CC56EA14-AE8D-437D-82E0-6A1070EF491D}" type="pres">
      <dgm:prSet presAssocID="{D29A44E0-1D0E-4172-AAFC-700DF4043983}" presName="rootText3" presStyleLbl="asst4" presStyleIdx="0" presStyleCnt="1" custScaleX="290013" custLinFactNeighborY="-70021">
        <dgm:presLayoutVars>
          <dgm:chPref val="3"/>
        </dgm:presLayoutVars>
      </dgm:prSet>
      <dgm:spPr/>
    </dgm:pt>
    <dgm:pt modelId="{D288BC65-FB07-40FC-BEE9-E52D6C85D014}" type="pres">
      <dgm:prSet presAssocID="{D29A44E0-1D0E-4172-AAFC-700DF4043983}" presName="rootConnector3" presStyleLbl="asst4" presStyleIdx="0" presStyleCnt="1"/>
      <dgm:spPr/>
    </dgm:pt>
    <dgm:pt modelId="{B597B695-5BB5-4983-94DA-2A5D57917A85}" type="pres">
      <dgm:prSet presAssocID="{D29A44E0-1D0E-4172-AAFC-700DF4043983}" presName="hierChild6" presStyleCnt="0"/>
      <dgm:spPr/>
    </dgm:pt>
    <dgm:pt modelId="{CE1D1DAF-52F9-4181-A38E-BF81D5F02DEA}" type="pres">
      <dgm:prSet presAssocID="{D29A44E0-1D0E-4172-AAFC-700DF4043983}" presName="hierChild7" presStyleCnt="0"/>
      <dgm:spPr/>
    </dgm:pt>
    <dgm:pt modelId="{4574847B-E1DA-45DD-A421-26F853B970E5}" type="pres">
      <dgm:prSet presAssocID="{10EA27A7-84AA-4E88-A216-14FE8F522C35}" presName="hierChild5" presStyleCnt="0"/>
      <dgm:spPr/>
    </dgm:pt>
    <dgm:pt modelId="{E4C67319-CEF3-4E46-81FC-02AF5A550575}" type="pres">
      <dgm:prSet presAssocID="{9208F1ED-7371-44C4-9332-7803DF50CA8C}" presName="Name111" presStyleLbl="parChTrans1D4" presStyleIdx="3" presStyleCnt="4"/>
      <dgm:spPr/>
    </dgm:pt>
    <dgm:pt modelId="{B5808DCF-B034-4430-B96C-991AD3BD135F}" type="pres">
      <dgm:prSet presAssocID="{52FB4A5C-A062-419A-83FF-3C6B16ACC7AE}" presName="hierRoot3" presStyleCnt="0">
        <dgm:presLayoutVars>
          <dgm:hierBranch val="init"/>
        </dgm:presLayoutVars>
      </dgm:prSet>
      <dgm:spPr/>
    </dgm:pt>
    <dgm:pt modelId="{EC37A955-EF98-440C-B8CE-B89CAAD8935C}" type="pres">
      <dgm:prSet presAssocID="{52FB4A5C-A062-419A-83FF-3C6B16ACC7AE}" presName="rootComposite3" presStyleCnt="0"/>
      <dgm:spPr/>
    </dgm:pt>
    <dgm:pt modelId="{B80C6AA7-2980-45D1-8D00-113C489A56FF}" type="pres">
      <dgm:prSet presAssocID="{52FB4A5C-A062-419A-83FF-3C6B16ACC7AE}" presName="rootText3" presStyleLbl="asst3" presStyleIdx="0" presStyleCnt="1" custScaleY="62614" custLinFactNeighborY="-65728">
        <dgm:presLayoutVars>
          <dgm:chPref val="3"/>
        </dgm:presLayoutVars>
      </dgm:prSet>
      <dgm:spPr/>
    </dgm:pt>
    <dgm:pt modelId="{996C970C-A24D-4CC2-B2F4-67ABA9DECD64}" type="pres">
      <dgm:prSet presAssocID="{52FB4A5C-A062-419A-83FF-3C6B16ACC7AE}" presName="rootConnector3" presStyleLbl="asst3" presStyleIdx="0" presStyleCnt="1"/>
      <dgm:spPr/>
    </dgm:pt>
    <dgm:pt modelId="{1568E515-FDB1-4D8F-876C-92B2783D89B0}" type="pres">
      <dgm:prSet presAssocID="{52FB4A5C-A062-419A-83FF-3C6B16ACC7AE}" presName="hierChild6" presStyleCnt="0"/>
      <dgm:spPr/>
    </dgm:pt>
    <dgm:pt modelId="{F08BFB1F-F6A7-4742-8B63-8686EFA37BD2}" type="pres">
      <dgm:prSet presAssocID="{52FB4A5C-A062-419A-83FF-3C6B16ACC7AE}" presName="hierChild7" presStyleCnt="0"/>
      <dgm:spPr/>
    </dgm:pt>
    <dgm:pt modelId="{5D14000B-57B0-402A-A218-FE8CC3379D33}" type="pres">
      <dgm:prSet presAssocID="{040E7ED4-7673-465C-98FD-2D7897A921FC}" presName="hierChild5" presStyleCnt="0"/>
      <dgm:spPr/>
    </dgm:pt>
    <dgm:pt modelId="{84647AA5-301A-4577-ACD5-36EF2ED468A7}" type="pres">
      <dgm:prSet presAssocID="{7F97F4C8-9D0F-48AA-BB32-7455B0380F1C}" presName="hierChild3" presStyleCnt="0"/>
      <dgm:spPr/>
    </dgm:pt>
    <dgm:pt modelId="{E4796C4A-CEEB-4038-B8BD-253B0A851A32}" type="pres">
      <dgm:prSet presAssocID="{850AE544-8DD9-4DB8-8A8B-3458107FDEBE}" presName="Name111" presStyleLbl="parChTrans1D2" presStyleIdx="1" presStyleCnt="2"/>
      <dgm:spPr/>
    </dgm:pt>
    <dgm:pt modelId="{C72FF4DD-A060-4EB4-8945-2CECD7A6151B}" type="pres">
      <dgm:prSet presAssocID="{D05BAF16-3200-4543-86DB-2686012240CA}" presName="hierRoot3" presStyleCnt="0">
        <dgm:presLayoutVars>
          <dgm:hierBranch val="init"/>
        </dgm:presLayoutVars>
      </dgm:prSet>
      <dgm:spPr/>
    </dgm:pt>
    <dgm:pt modelId="{C2335CCD-B1F7-403E-BDE4-AA886CCC488E}" type="pres">
      <dgm:prSet presAssocID="{D05BAF16-3200-4543-86DB-2686012240CA}" presName="rootComposite3" presStyleCnt="0"/>
      <dgm:spPr/>
    </dgm:pt>
    <dgm:pt modelId="{A65332A4-CA0B-4F7A-ADD9-6B50C01DC483}" type="pres">
      <dgm:prSet presAssocID="{D05BAF16-3200-4543-86DB-2686012240CA}" presName="rootText3" presStyleLbl="asst1" presStyleIdx="0" presStyleCnt="1" custScaleX="213172" custScaleY="63514" custLinFactNeighborY="-10003">
        <dgm:presLayoutVars>
          <dgm:chPref val="3"/>
        </dgm:presLayoutVars>
      </dgm:prSet>
      <dgm:spPr/>
    </dgm:pt>
    <dgm:pt modelId="{1198C92B-D3D5-42F5-BF3A-87CBC5080F15}" type="pres">
      <dgm:prSet presAssocID="{D05BAF16-3200-4543-86DB-2686012240CA}" presName="rootConnector3" presStyleLbl="asst1" presStyleIdx="0" presStyleCnt="1"/>
      <dgm:spPr/>
    </dgm:pt>
    <dgm:pt modelId="{BC6AEB5E-5A87-4138-B96D-A23538025486}" type="pres">
      <dgm:prSet presAssocID="{D05BAF16-3200-4543-86DB-2686012240CA}" presName="hierChild6" presStyleCnt="0"/>
      <dgm:spPr/>
    </dgm:pt>
    <dgm:pt modelId="{AE1A378D-D1BF-41F3-9E67-D55B2F94FE9D}" type="pres">
      <dgm:prSet presAssocID="{D05BAF16-3200-4543-86DB-2686012240CA}" presName="hierChild7" presStyleCnt="0"/>
      <dgm:spPr/>
    </dgm:pt>
  </dgm:ptLst>
  <dgm:cxnLst>
    <dgm:cxn modelId="{BB335000-B76F-462A-95FC-C48EA8C4FB3B}" srcId="{63B79F24-5480-44D0-AD41-9E00F8E6DF67}" destId="{3540FC04-D31F-4696-8A3F-1B3B42A854CE}" srcOrd="0" destOrd="0" parTransId="{A11808F6-078C-431B-AD58-49E2C91A72EE}" sibTransId="{4AD1E69F-D65E-4D15-8626-8C665B4AEA64}"/>
    <dgm:cxn modelId="{F21D8F00-85F7-4E0B-9106-9E087C4408DE}" srcId="{040E7ED4-7673-465C-98FD-2D7897A921FC}" destId="{10EA27A7-84AA-4E88-A216-14FE8F522C35}" srcOrd="0" destOrd="0" parTransId="{7286F4D4-90CB-46D6-8BBD-1BAF7E5626E1}" sibTransId="{D41655F0-92BE-4B43-862B-E3221CC9777E}"/>
    <dgm:cxn modelId="{15AD9800-4FB1-4CC0-8603-09126337BF0D}" type="presOf" srcId="{D05BAF16-3200-4543-86DB-2686012240CA}" destId="{1198C92B-D3D5-42F5-BF3A-87CBC5080F15}" srcOrd="1" destOrd="0" presId="urn:microsoft.com/office/officeart/2005/8/layout/orgChart1"/>
    <dgm:cxn modelId="{12BA3802-0AF2-4065-9534-1412A52C12E5}" type="presOf" srcId="{D29A44E0-1D0E-4172-AAFC-700DF4043983}" destId="{CC56EA14-AE8D-437D-82E0-6A1070EF491D}" srcOrd="0" destOrd="0" presId="urn:microsoft.com/office/officeart/2005/8/layout/orgChart1"/>
    <dgm:cxn modelId="{7C3D4605-4F0C-476B-980B-44AFF31E2D00}" srcId="{7F97F4C8-9D0F-48AA-BB32-7455B0380F1C}" destId="{040E7ED4-7673-465C-98FD-2D7897A921FC}" srcOrd="0" destOrd="0" parTransId="{272DFCFF-1F19-4391-97B8-E09F2C02B5E7}" sibTransId="{13A6EE39-CDF3-4826-8427-C1AEEBE3EF3E}"/>
    <dgm:cxn modelId="{CCB57D0A-8B5C-4E53-B700-318466D7BCF4}" srcId="{692902F5-0F97-4D38-8647-C701243A7CB3}" destId="{7F97F4C8-9D0F-48AA-BB32-7455B0380F1C}" srcOrd="0" destOrd="0" parTransId="{0DC4217E-1168-4C86-BE4C-1C5CF2C85ECF}" sibTransId="{658EBFBA-67BD-4617-BCA2-531AC8773903}"/>
    <dgm:cxn modelId="{4D67F30F-62AF-4492-9A3D-4D22BB3539F7}" type="presOf" srcId="{10EA27A7-84AA-4E88-A216-14FE8F522C35}" destId="{7DCEA214-F770-4154-98C2-8844FA83BE08}" srcOrd="0" destOrd="0" presId="urn:microsoft.com/office/officeart/2005/8/layout/orgChart1"/>
    <dgm:cxn modelId="{8A164516-6650-46BA-949B-000AEC0D4815}" type="presOf" srcId="{7286F4D4-90CB-46D6-8BBD-1BAF7E5626E1}" destId="{2EE78377-593C-4A40-A244-7338ECC7B25C}" srcOrd="0" destOrd="0" presId="urn:microsoft.com/office/officeart/2005/8/layout/orgChart1"/>
    <dgm:cxn modelId="{CDE3B31D-D88A-4479-B8D3-EED09AA0F931}" type="presOf" srcId="{272DFCFF-1F19-4391-97B8-E09F2C02B5E7}" destId="{E18F1E1D-24F0-4ACC-98E9-C841CDA186C3}" srcOrd="0" destOrd="0" presId="urn:microsoft.com/office/officeart/2005/8/layout/orgChart1"/>
    <dgm:cxn modelId="{31D8542C-8FC0-447A-8C3A-B38D184A8075}" type="presOf" srcId="{63B79F24-5480-44D0-AD41-9E00F8E6DF67}" destId="{29F53009-A099-453D-8886-ACFE1C6337DA}" srcOrd="1" destOrd="0" presId="urn:microsoft.com/office/officeart/2005/8/layout/orgChart1"/>
    <dgm:cxn modelId="{8638B233-DF0F-49AA-886E-649A2A446A71}" type="presOf" srcId="{52FB4A5C-A062-419A-83FF-3C6B16ACC7AE}" destId="{996C970C-A24D-4CC2-B2F4-67ABA9DECD64}" srcOrd="1" destOrd="0" presId="urn:microsoft.com/office/officeart/2005/8/layout/orgChart1"/>
    <dgm:cxn modelId="{104D663D-E158-4E29-BF84-0DF405E5E79C}" type="presOf" srcId="{63B79F24-5480-44D0-AD41-9E00F8E6DF67}" destId="{5F5E4B7E-06BF-48E9-A09C-FF327C4FD989}" srcOrd="0" destOrd="0" presId="urn:microsoft.com/office/officeart/2005/8/layout/orgChart1"/>
    <dgm:cxn modelId="{A4AD4462-5141-4646-AE82-658EAC09FE1B}" type="presOf" srcId="{850AE544-8DD9-4DB8-8A8B-3458107FDEBE}" destId="{E4796C4A-CEEB-4038-B8BD-253B0A851A32}" srcOrd="0" destOrd="0" presId="urn:microsoft.com/office/officeart/2005/8/layout/orgChart1"/>
    <dgm:cxn modelId="{39CFAB45-9CE9-42CD-9066-3F88B97508BE}" srcId="{63B79F24-5480-44D0-AD41-9E00F8E6DF67}" destId="{D29A44E0-1D0E-4172-AAFC-700DF4043983}" srcOrd="1" destOrd="0" parTransId="{51118B86-9E1A-4913-9588-45168862AC25}" sibTransId="{9ADB34BD-30D6-454D-A323-DA07541C3F5F}"/>
    <dgm:cxn modelId="{313CF766-F24F-4526-9B87-C847841D1443}" srcId="{10EA27A7-84AA-4E88-A216-14FE8F522C35}" destId="{52FB4A5C-A062-419A-83FF-3C6B16ACC7AE}" srcOrd="1" destOrd="0" parTransId="{9208F1ED-7371-44C4-9332-7803DF50CA8C}" sibTransId="{D6E6DC31-DDD4-4BBF-B11D-61489B49093F}"/>
    <dgm:cxn modelId="{9871254E-25F8-426E-BDEF-2D99E4493564}" srcId="{7F97F4C8-9D0F-48AA-BB32-7455B0380F1C}" destId="{D05BAF16-3200-4543-86DB-2686012240CA}" srcOrd="1" destOrd="0" parTransId="{850AE544-8DD9-4DB8-8A8B-3458107FDEBE}" sibTransId="{04C81DB2-C744-4924-AE0E-3C34781E10B3}"/>
    <dgm:cxn modelId="{FCE0274F-1CBD-4B2E-80EB-59AAB9022458}" type="presOf" srcId="{7F97F4C8-9D0F-48AA-BB32-7455B0380F1C}" destId="{F00FDA56-0389-4667-95D0-F958B90AFD94}" srcOrd="0" destOrd="0" presId="urn:microsoft.com/office/officeart/2005/8/layout/orgChart1"/>
    <dgm:cxn modelId="{04EED94F-ADC9-40FE-A493-6D12EEF76CBF}" type="presOf" srcId="{040E7ED4-7673-465C-98FD-2D7897A921FC}" destId="{3CCC8478-FAF4-4EC6-A860-5EF8A105C9C4}" srcOrd="0" destOrd="0" presId="urn:microsoft.com/office/officeart/2005/8/layout/orgChart1"/>
    <dgm:cxn modelId="{C7C19753-347E-4C1E-AA15-FBC206295A00}" type="presOf" srcId="{040E7ED4-7673-465C-98FD-2D7897A921FC}" destId="{66DB2C12-2046-46BA-811B-21ADF42EF555}" srcOrd="1" destOrd="0" presId="urn:microsoft.com/office/officeart/2005/8/layout/orgChart1"/>
    <dgm:cxn modelId="{32B4557E-74FD-410A-BA95-0D6703696ABD}" type="presOf" srcId="{692902F5-0F97-4D38-8647-C701243A7CB3}" destId="{E07E409C-6764-4D62-87DB-5AD74BCB7F9D}" srcOrd="0" destOrd="0" presId="urn:microsoft.com/office/officeart/2005/8/layout/orgChart1"/>
    <dgm:cxn modelId="{2CD47B8B-F25A-46C2-8670-1A67E8B640AA}" type="presOf" srcId="{D29A44E0-1D0E-4172-AAFC-700DF4043983}" destId="{D288BC65-FB07-40FC-BEE9-E52D6C85D014}" srcOrd="1" destOrd="0" presId="urn:microsoft.com/office/officeart/2005/8/layout/orgChart1"/>
    <dgm:cxn modelId="{7A27DE8D-5CFC-4A66-8759-3E7A07E982B8}" type="presOf" srcId="{9208F1ED-7371-44C4-9332-7803DF50CA8C}" destId="{E4C67319-CEF3-4E46-81FC-02AF5A550575}" srcOrd="0" destOrd="0" presId="urn:microsoft.com/office/officeart/2005/8/layout/orgChart1"/>
    <dgm:cxn modelId="{0680A292-71D2-4073-B697-9C92BAECADCD}" srcId="{10EA27A7-84AA-4E88-A216-14FE8F522C35}" destId="{63B79F24-5480-44D0-AD41-9E00F8E6DF67}" srcOrd="0" destOrd="0" parTransId="{B5A7F33A-6D56-4AE1-A999-C7D04B74B74D}" sibTransId="{705104EB-AB9D-46CF-BE3A-2C2EF970935B}"/>
    <dgm:cxn modelId="{43958F9D-3E51-4150-B966-2D2EEE63D37A}" type="presOf" srcId="{3540FC04-D31F-4696-8A3F-1B3B42A854CE}" destId="{1CF189DA-FECF-4B95-AB69-12755512701F}" srcOrd="1" destOrd="0" presId="urn:microsoft.com/office/officeart/2005/8/layout/orgChart1"/>
    <dgm:cxn modelId="{F90444B5-63CF-45B6-9E4B-870DA73A8D9E}" type="presOf" srcId="{D05BAF16-3200-4543-86DB-2686012240CA}" destId="{A65332A4-CA0B-4F7A-ADD9-6B50C01DC483}" srcOrd="0" destOrd="0" presId="urn:microsoft.com/office/officeart/2005/8/layout/orgChart1"/>
    <dgm:cxn modelId="{A465CBB5-40A4-4EA5-809A-A2AF35436DEB}" type="presOf" srcId="{3540FC04-D31F-4696-8A3F-1B3B42A854CE}" destId="{02A7741E-E326-4E59-97E1-6281DFF578ED}" srcOrd="0" destOrd="0" presId="urn:microsoft.com/office/officeart/2005/8/layout/orgChart1"/>
    <dgm:cxn modelId="{DD1AAAB6-0C67-4FBE-B73A-BB750DB38C0E}" type="presOf" srcId="{52FB4A5C-A062-419A-83FF-3C6B16ACC7AE}" destId="{B80C6AA7-2980-45D1-8D00-113C489A56FF}" srcOrd="0" destOrd="0" presId="urn:microsoft.com/office/officeart/2005/8/layout/orgChart1"/>
    <dgm:cxn modelId="{CF95CDB7-74A9-4A5D-910B-00B723BAA765}" type="presOf" srcId="{A11808F6-078C-431B-AD58-49E2C91A72EE}" destId="{1E139732-6F31-4D58-8B34-DCEC92056BAC}" srcOrd="0" destOrd="0" presId="urn:microsoft.com/office/officeart/2005/8/layout/orgChart1"/>
    <dgm:cxn modelId="{F863E0C5-439B-4A2C-801A-33D4EE6615F8}" type="presOf" srcId="{B5A7F33A-6D56-4AE1-A999-C7D04B74B74D}" destId="{266E45DD-D6DF-4394-8CD7-B84F0DD911DB}" srcOrd="0" destOrd="0" presId="urn:microsoft.com/office/officeart/2005/8/layout/orgChart1"/>
    <dgm:cxn modelId="{3E9BA0C7-2C9F-4F76-B05C-00BDC54C166B}" type="presOf" srcId="{7F97F4C8-9D0F-48AA-BB32-7455B0380F1C}" destId="{2DAED12C-E6B0-4F14-9A93-5BC313A5171F}" srcOrd="1" destOrd="0" presId="urn:microsoft.com/office/officeart/2005/8/layout/orgChart1"/>
    <dgm:cxn modelId="{4D2CC9C9-303F-4DB8-B644-503D59488EB2}" type="presOf" srcId="{51118B86-9E1A-4913-9588-45168862AC25}" destId="{989EE461-D97C-462E-AA59-1A09DE99C3DB}" srcOrd="0" destOrd="0" presId="urn:microsoft.com/office/officeart/2005/8/layout/orgChart1"/>
    <dgm:cxn modelId="{E6D2B8CB-A4DD-4142-863C-ADB6A3B129E5}" type="presOf" srcId="{10EA27A7-84AA-4E88-A216-14FE8F522C35}" destId="{236DD103-4231-4E97-A1FA-51C41B68F36D}" srcOrd="1" destOrd="0" presId="urn:microsoft.com/office/officeart/2005/8/layout/orgChart1"/>
    <dgm:cxn modelId="{CDE5FF23-DD8F-4F30-AA10-06808D2FB823}" type="presParOf" srcId="{E07E409C-6764-4D62-87DB-5AD74BCB7F9D}" destId="{A1892801-0F4C-4C37-B5CD-2E192E258D05}" srcOrd="0" destOrd="0" presId="urn:microsoft.com/office/officeart/2005/8/layout/orgChart1"/>
    <dgm:cxn modelId="{DB5ED98F-7BE6-408C-ADC4-8DD964AF2922}" type="presParOf" srcId="{A1892801-0F4C-4C37-B5CD-2E192E258D05}" destId="{9223CA04-8DAC-402B-9EE2-95CA16796543}" srcOrd="0" destOrd="0" presId="urn:microsoft.com/office/officeart/2005/8/layout/orgChart1"/>
    <dgm:cxn modelId="{1C23D22B-8851-4561-AA50-0135B9B4A7E7}" type="presParOf" srcId="{9223CA04-8DAC-402B-9EE2-95CA16796543}" destId="{F00FDA56-0389-4667-95D0-F958B90AFD94}" srcOrd="0" destOrd="0" presId="urn:microsoft.com/office/officeart/2005/8/layout/orgChart1"/>
    <dgm:cxn modelId="{2C8042AD-EB90-4E1D-A9D8-619E1A755B78}" type="presParOf" srcId="{9223CA04-8DAC-402B-9EE2-95CA16796543}" destId="{2DAED12C-E6B0-4F14-9A93-5BC313A5171F}" srcOrd="1" destOrd="0" presId="urn:microsoft.com/office/officeart/2005/8/layout/orgChart1"/>
    <dgm:cxn modelId="{90424920-3B47-4DC6-A645-2156F6E5251A}" type="presParOf" srcId="{A1892801-0F4C-4C37-B5CD-2E192E258D05}" destId="{2F661078-8254-4A47-A9B8-03EB78410967}" srcOrd="1" destOrd="0" presId="urn:microsoft.com/office/officeart/2005/8/layout/orgChart1"/>
    <dgm:cxn modelId="{D8D8FD64-44A2-4D09-9217-7DD0B9F756B5}" type="presParOf" srcId="{2F661078-8254-4A47-A9B8-03EB78410967}" destId="{E18F1E1D-24F0-4ACC-98E9-C841CDA186C3}" srcOrd="0" destOrd="0" presId="urn:microsoft.com/office/officeart/2005/8/layout/orgChart1"/>
    <dgm:cxn modelId="{64B7EE0C-1CF9-4A7C-BC2F-145FE77CCBF1}" type="presParOf" srcId="{2F661078-8254-4A47-A9B8-03EB78410967}" destId="{8F69739B-8CC6-40ED-9C76-5CEC1C0DF7FC}" srcOrd="1" destOrd="0" presId="urn:microsoft.com/office/officeart/2005/8/layout/orgChart1"/>
    <dgm:cxn modelId="{0B650000-8E60-49E3-A34B-E72482C4BE0E}" type="presParOf" srcId="{8F69739B-8CC6-40ED-9C76-5CEC1C0DF7FC}" destId="{93808A8F-9344-44BF-9069-F684E1D64BC5}" srcOrd="0" destOrd="0" presId="urn:microsoft.com/office/officeart/2005/8/layout/orgChart1"/>
    <dgm:cxn modelId="{082B2F68-E262-4C81-B483-65EF22CEEEAF}" type="presParOf" srcId="{93808A8F-9344-44BF-9069-F684E1D64BC5}" destId="{3CCC8478-FAF4-4EC6-A860-5EF8A105C9C4}" srcOrd="0" destOrd="0" presId="urn:microsoft.com/office/officeart/2005/8/layout/orgChart1"/>
    <dgm:cxn modelId="{DE0F9829-7136-4940-A4A1-700398FF31D8}" type="presParOf" srcId="{93808A8F-9344-44BF-9069-F684E1D64BC5}" destId="{66DB2C12-2046-46BA-811B-21ADF42EF555}" srcOrd="1" destOrd="0" presId="urn:microsoft.com/office/officeart/2005/8/layout/orgChart1"/>
    <dgm:cxn modelId="{A2F53239-9958-4645-B3B9-973298306E5F}" type="presParOf" srcId="{8F69739B-8CC6-40ED-9C76-5CEC1C0DF7FC}" destId="{744408FE-B667-4808-B194-13B36C47DB63}" srcOrd="1" destOrd="0" presId="urn:microsoft.com/office/officeart/2005/8/layout/orgChart1"/>
    <dgm:cxn modelId="{6626ED8E-6088-4FBF-A04A-031F3EAFF91C}" type="presParOf" srcId="{744408FE-B667-4808-B194-13B36C47DB63}" destId="{2EE78377-593C-4A40-A244-7338ECC7B25C}" srcOrd="0" destOrd="0" presId="urn:microsoft.com/office/officeart/2005/8/layout/orgChart1"/>
    <dgm:cxn modelId="{01A1A9AF-B0C6-4221-A492-E9CD58E9EC63}" type="presParOf" srcId="{744408FE-B667-4808-B194-13B36C47DB63}" destId="{88DC724C-338E-4383-B2E2-A3E730C4EC59}" srcOrd="1" destOrd="0" presId="urn:microsoft.com/office/officeart/2005/8/layout/orgChart1"/>
    <dgm:cxn modelId="{26C7DA42-1987-40F2-9C6A-534309D43A86}" type="presParOf" srcId="{88DC724C-338E-4383-B2E2-A3E730C4EC59}" destId="{A3A69271-1832-4508-895D-84DA0F6960EC}" srcOrd="0" destOrd="0" presId="urn:microsoft.com/office/officeart/2005/8/layout/orgChart1"/>
    <dgm:cxn modelId="{55DFE3F3-198F-4EC5-9A4B-213B48D3B01F}" type="presParOf" srcId="{A3A69271-1832-4508-895D-84DA0F6960EC}" destId="{7DCEA214-F770-4154-98C2-8844FA83BE08}" srcOrd="0" destOrd="0" presId="urn:microsoft.com/office/officeart/2005/8/layout/orgChart1"/>
    <dgm:cxn modelId="{1ACFA202-2825-437B-8D27-844519B0AB9C}" type="presParOf" srcId="{A3A69271-1832-4508-895D-84DA0F6960EC}" destId="{236DD103-4231-4E97-A1FA-51C41B68F36D}" srcOrd="1" destOrd="0" presId="urn:microsoft.com/office/officeart/2005/8/layout/orgChart1"/>
    <dgm:cxn modelId="{43A84978-CA69-4F95-A7FF-62166C50F72E}" type="presParOf" srcId="{88DC724C-338E-4383-B2E2-A3E730C4EC59}" destId="{13C62B27-FDFA-4FE2-9CCE-8DA28B91A302}" srcOrd="1" destOrd="0" presId="urn:microsoft.com/office/officeart/2005/8/layout/orgChart1"/>
    <dgm:cxn modelId="{3C45FD44-2CBE-4926-BFA7-317C152B0EB1}" type="presParOf" srcId="{13C62B27-FDFA-4FE2-9CCE-8DA28B91A302}" destId="{266E45DD-D6DF-4394-8CD7-B84F0DD911DB}" srcOrd="0" destOrd="0" presId="urn:microsoft.com/office/officeart/2005/8/layout/orgChart1"/>
    <dgm:cxn modelId="{8ACFDFA0-B1D9-42AD-A09C-C0068DD80E49}" type="presParOf" srcId="{13C62B27-FDFA-4FE2-9CCE-8DA28B91A302}" destId="{61E8CDB0-7C4A-44F5-BA32-09C61706FF81}" srcOrd="1" destOrd="0" presId="urn:microsoft.com/office/officeart/2005/8/layout/orgChart1"/>
    <dgm:cxn modelId="{352AEEF1-3657-48F1-9728-96F3D95333A0}" type="presParOf" srcId="{61E8CDB0-7C4A-44F5-BA32-09C61706FF81}" destId="{994ADC6F-43A8-4A06-ADF2-F5ACE3DEBD1D}" srcOrd="0" destOrd="0" presId="urn:microsoft.com/office/officeart/2005/8/layout/orgChart1"/>
    <dgm:cxn modelId="{1919759B-083D-4C1C-AC79-5B2ECD2DA801}" type="presParOf" srcId="{994ADC6F-43A8-4A06-ADF2-F5ACE3DEBD1D}" destId="{5F5E4B7E-06BF-48E9-A09C-FF327C4FD989}" srcOrd="0" destOrd="0" presId="urn:microsoft.com/office/officeart/2005/8/layout/orgChart1"/>
    <dgm:cxn modelId="{35D926F9-30F9-4973-9CB6-0A3D2EF4CA6C}" type="presParOf" srcId="{994ADC6F-43A8-4A06-ADF2-F5ACE3DEBD1D}" destId="{29F53009-A099-453D-8886-ACFE1C6337DA}" srcOrd="1" destOrd="0" presId="urn:microsoft.com/office/officeart/2005/8/layout/orgChart1"/>
    <dgm:cxn modelId="{B2F4D984-FFFB-4BD9-BB26-8FD65F1CA35B}" type="presParOf" srcId="{61E8CDB0-7C4A-44F5-BA32-09C61706FF81}" destId="{0A663D9C-ACB5-4B6C-84D5-9953AE25A914}" srcOrd="1" destOrd="0" presId="urn:microsoft.com/office/officeart/2005/8/layout/orgChart1"/>
    <dgm:cxn modelId="{742F1179-9A75-410F-9973-A812910A4B4E}" type="presParOf" srcId="{0A663D9C-ACB5-4B6C-84D5-9953AE25A914}" destId="{1E139732-6F31-4D58-8B34-DCEC92056BAC}" srcOrd="0" destOrd="0" presId="urn:microsoft.com/office/officeart/2005/8/layout/orgChart1"/>
    <dgm:cxn modelId="{04B41A5A-B0FE-472A-80A7-131CCEA9485B}" type="presParOf" srcId="{0A663D9C-ACB5-4B6C-84D5-9953AE25A914}" destId="{567AC884-9B54-40C3-B400-2F7C41391583}" srcOrd="1" destOrd="0" presId="urn:microsoft.com/office/officeart/2005/8/layout/orgChart1"/>
    <dgm:cxn modelId="{E0FBB1FA-B7CC-436A-97AB-30F12645232B}" type="presParOf" srcId="{567AC884-9B54-40C3-B400-2F7C41391583}" destId="{6B89B577-07A0-4369-9476-D15DED5975FF}" srcOrd="0" destOrd="0" presId="urn:microsoft.com/office/officeart/2005/8/layout/orgChart1"/>
    <dgm:cxn modelId="{18864E52-AC9D-481C-8558-1D99C9CC813A}" type="presParOf" srcId="{6B89B577-07A0-4369-9476-D15DED5975FF}" destId="{02A7741E-E326-4E59-97E1-6281DFF578ED}" srcOrd="0" destOrd="0" presId="urn:microsoft.com/office/officeart/2005/8/layout/orgChart1"/>
    <dgm:cxn modelId="{1C7A6BFF-30B8-420C-B097-E6E37F843B66}" type="presParOf" srcId="{6B89B577-07A0-4369-9476-D15DED5975FF}" destId="{1CF189DA-FECF-4B95-AB69-12755512701F}" srcOrd="1" destOrd="0" presId="urn:microsoft.com/office/officeart/2005/8/layout/orgChart1"/>
    <dgm:cxn modelId="{E43D7742-C0FC-44DF-9975-90D5DC3E74AA}" type="presParOf" srcId="{567AC884-9B54-40C3-B400-2F7C41391583}" destId="{C10BA709-720E-40B6-8CA6-50165F49D953}" srcOrd="1" destOrd="0" presId="urn:microsoft.com/office/officeart/2005/8/layout/orgChart1"/>
    <dgm:cxn modelId="{71250D24-6E68-4034-A2EC-D78FDA325A3D}" type="presParOf" srcId="{567AC884-9B54-40C3-B400-2F7C41391583}" destId="{50B3911A-8AC9-4F23-9E6E-C525894A684A}" srcOrd="2" destOrd="0" presId="urn:microsoft.com/office/officeart/2005/8/layout/orgChart1"/>
    <dgm:cxn modelId="{ECA24E28-A423-433B-8751-F55D67BD3C26}" type="presParOf" srcId="{61E8CDB0-7C4A-44F5-BA32-09C61706FF81}" destId="{263B5E71-D563-4739-91FF-CBB70B4B8B05}" srcOrd="2" destOrd="0" presId="urn:microsoft.com/office/officeart/2005/8/layout/orgChart1"/>
    <dgm:cxn modelId="{385FAFE7-3AFC-4C1F-805A-F3898E13A7F4}" type="presParOf" srcId="{263B5E71-D563-4739-91FF-CBB70B4B8B05}" destId="{989EE461-D97C-462E-AA59-1A09DE99C3DB}" srcOrd="0" destOrd="0" presId="urn:microsoft.com/office/officeart/2005/8/layout/orgChart1"/>
    <dgm:cxn modelId="{16E2E1B6-8118-4DD4-BE2C-1963326CE33A}" type="presParOf" srcId="{263B5E71-D563-4739-91FF-CBB70B4B8B05}" destId="{E3C36E26-D670-4A0A-82B7-ABA694C15795}" srcOrd="1" destOrd="0" presId="urn:microsoft.com/office/officeart/2005/8/layout/orgChart1"/>
    <dgm:cxn modelId="{B24EC74D-4071-48A0-B1A9-31D50E1BF0CD}" type="presParOf" srcId="{E3C36E26-D670-4A0A-82B7-ABA694C15795}" destId="{9C85FA72-40B4-4DAA-A93A-BB9FD7FA28FC}" srcOrd="0" destOrd="0" presId="urn:microsoft.com/office/officeart/2005/8/layout/orgChart1"/>
    <dgm:cxn modelId="{608B717B-2823-4B35-AB8C-0720F89DFA8F}" type="presParOf" srcId="{9C85FA72-40B4-4DAA-A93A-BB9FD7FA28FC}" destId="{CC56EA14-AE8D-437D-82E0-6A1070EF491D}" srcOrd="0" destOrd="0" presId="urn:microsoft.com/office/officeart/2005/8/layout/orgChart1"/>
    <dgm:cxn modelId="{B68E1BC7-10DE-44B1-A081-95ACAA785DF9}" type="presParOf" srcId="{9C85FA72-40B4-4DAA-A93A-BB9FD7FA28FC}" destId="{D288BC65-FB07-40FC-BEE9-E52D6C85D014}" srcOrd="1" destOrd="0" presId="urn:microsoft.com/office/officeart/2005/8/layout/orgChart1"/>
    <dgm:cxn modelId="{677882EA-6476-4962-BE6A-87F6F5FA621E}" type="presParOf" srcId="{E3C36E26-D670-4A0A-82B7-ABA694C15795}" destId="{B597B695-5BB5-4983-94DA-2A5D57917A85}" srcOrd="1" destOrd="0" presId="urn:microsoft.com/office/officeart/2005/8/layout/orgChart1"/>
    <dgm:cxn modelId="{1146EE26-7641-42C6-A46A-4442C41E9E03}" type="presParOf" srcId="{E3C36E26-D670-4A0A-82B7-ABA694C15795}" destId="{CE1D1DAF-52F9-4181-A38E-BF81D5F02DEA}" srcOrd="2" destOrd="0" presId="urn:microsoft.com/office/officeart/2005/8/layout/orgChart1"/>
    <dgm:cxn modelId="{43F8BAE8-49A5-4D5A-BBF9-F817F9A7EF8E}" type="presParOf" srcId="{88DC724C-338E-4383-B2E2-A3E730C4EC59}" destId="{4574847B-E1DA-45DD-A421-26F853B970E5}" srcOrd="2" destOrd="0" presId="urn:microsoft.com/office/officeart/2005/8/layout/orgChart1"/>
    <dgm:cxn modelId="{4008DE84-01A3-4126-BDC2-7B3BB9A3F00B}" type="presParOf" srcId="{4574847B-E1DA-45DD-A421-26F853B970E5}" destId="{E4C67319-CEF3-4E46-81FC-02AF5A550575}" srcOrd="0" destOrd="0" presId="urn:microsoft.com/office/officeart/2005/8/layout/orgChart1"/>
    <dgm:cxn modelId="{C26657FF-A16F-436B-9B8A-F062B74D9EA9}" type="presParOf" srcId="{4574847B-E1DA-45DD-A421-26F853B970E5}" destId="{B5808DCF-B034-4430-B96C-991AD3BD135F}" srcOrd="1" destOrd="0" presId="urn:microsoft.com/office/officeart/2005/8/layout/orgChart1"/>
    <dgm:cxn modelId="{42EA0777-3BBF-4FB6-84D0-06226BFD0BB5}" type="presParOf" srcId="{B5808DCF-B034-4430-B96C-991AD3BD135F}" destId="{EC37A955-EF98-440C-B8CE-B89CAAD8935C}" srcOrd="0" destOrd="0" presId="urn:microsoft.com/office/officeart/2005/8/layout/orgChart1"/>
    <dgm:cxn modelId="{D806A8C0-4C2A-4466-AEA0-8EC9A335CDB1}" type="presParOf" srcId="{EC37A955-EF98-440C-B8CE-B89CAAD8935C}" destId="{B80C6AA7-2980-45D1-8D00-113C489A56FF}" srcOrd="0" destOrd="0" presId="urn:microsoft.com/office/officeart/2005/8/layout/orgChart1"/>
    <dgm:cxn modelId="{B2C558D2-1A23-41AE-BD37-503ECA07F98F}" type="presParOf" srcId="{EC37A955-EF98-440C-B8CE-B89CAAD8935C}" destId="{996C970C-A24D-4CC2-B2F4-67ABA9DECD64}" srcOrd="1" destOrd="0" presId="urn:microsoft.com/office/officeart/2005/8/layout/orgChart1"/>
    <dgm:cxn modelId="{227E7A9A-CF2E-496E-B621-C556C079BF7A}" type="presParOf" srcId="{B5808DCF-B034-4430-B96C-991AD3BD135F}" destId="{1568E515-FDB1-4D8F-876C-92B2783D89B0}" srcOrd="1" destOrd="0" presId="urn:microsoft.com/office/officeart/2005/8/layout/orgChart1"/>
    <dgm:cxn modelId="{E6C655CE-E827-4D00-9C88-37B9B0CC130C}" type="presParOf" srcId="{B5808DCF-B034-4430-B96C-991AD3BD135F}" destId="{F08BFB1F-F6A7-4742-8B63-8686EFA37BD2}" srcOrd="2" destOrd="0" presId="urn:microsoft.com/office/officeart/2005/8/layout/orgChart1"/>
    <dgm:cxn modelId="{3E37D732-2052-4617-8CF7-B2308D5DA1AE}" type="presParOf" srcId="{8F69739B-8CC6-40ED-9C76-5CEC1C0DF7FC}" destId="{5D14000B-57B0-402A-A218-FE8CC3379D33}" srcOrd="2" destOrd="0" presId="urn:microsoft.com/office/officeart/2005/8/layout/orgChart1"/>
    <dgm:cxn modelId="{FD5B1E6B-92D5-4888-9054-259D48DD8F32}" type="presParOf" srcId="{A1892801-0F4C-4C37-B5CD-2E192E258D05}" destId="{84647AA5-301A-4577-ACD5-36EF2ED468A7}" srcOrd="2" destOrd="0" presId="urn:microsoft.com/office/officeart/2005/8/layout/orgChart1"/>
    <dgm:cxn modelId="{F4390F7E-F285-41B5-9533-079EB1D9E24C}" type="presParOf" srcId="{84647AA5-301A-4577-ACD5-36EF2ED468A7}" destId="{E4796C4A-CEEB-4038-B8BD-253B0A851A32}" srcOrd="0" destOrd="0" presId="urn:microsoft.com/office/officeart/2005/8/layout/orgChart1"/>
    <dgm:cxn modelId="{AF83386F-2CCE-45EC-9974-D1D1D1B1F802}" type="presParOf" srcId="{84647AA5-301A-4577-ACD5-36EF2ED468A7}" destId="{C72FF4DD-A060-4EB4-8945-2CECD7A6151B}" srcOrd="1" destOrd="0" presId="urn:microsoft.com/office/officeart/2005/8/layout/orgChart1"/>
    <dgm:cxn modelId="{A104103E-CE03-4BB5-BA77-17A4715FFBEF}" type="presParOf" srcId="{C72FF4DD-A060-4EB4-8945-2CECD7A6151B}" destId="{C2335CCD-B1F7-403E-BDE4-AA886CCC488E}" srcOrd="0" destOrd="0" presId="urn:microsoft.com/office/officeart/2005/8/layout/orgChart1"/>
    <dgm:cxn modelId="{7A4F40BD-224F-49F2-AA7F-208AF1D2C6CF}" type="presParOf" srcId="{C2335CCD-B1F7-403E-BDE4-AA886CCC488E}" destId="{A65332A4-CA0B-4F7A-ADD9-6B50C01DC483}" srcOrd="0" destOrd="0" presId="urn:microsoft.com/office/officeart/2005/8/layout/orgChart1"/>
    <dgm:cxn modelId="{10694BF0-0221-42AE-A544-0E53B3D73AA5}" type="presParOf" srcId="{C2335CCD-B1F7-403E-BDE4-AA886CCC488E}" destId="{1198C92B-D3D5-42F5-BF3A-87CBC5080F15}" srcOrd="1" destOrd="0" presId="urn:microsoft.com/office/officeart/2005/8/layout/orgChart1"/>
    <dgm:cxn modelId="{A0F3071B-CAC9-4B51-8C15-408D22865E9D}" type="presParOf" srcId="{C72FF4DD-A060-4EB4-8945-2CECD7A6151B}" destId="{BC6AEB5E-5A87-4138-B96D-A23538025486}" srcOrd="1" destOrd="0" presId="urn:microsoft.com/office/officeart/2005/8/layout/orgChart1"/>
    <dgm:cxn modelId="{48E3C2D7-1F53-4AEF-8535-0768A8476709}" type="presParOf" srcId="{C72FF4DD-A060-4EB4-8945-2CECD7A6151B}" destId="{AE1A378D-D1BF-41F3-9E67-D55B2F94FE9D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96C4A-CEEB-4038-B8BD-253B0A851A32}">
      <dsp:nvSpPr>
        <dsp:cNvPr id="0" name=""/>
        <dsp:cNvSpPr/>
      </dsp:nvSpPr>
      <dsp:spPr>
        <a:xfrm>
          <a:off x="4661283" y="546471"/>
          <a:ext cx="168446" cy="657719"/>
        </a:xfrm>
        <a:custGeom>
          <a:avLst/>
          <a:gdLst/>
          <a:ahLst/>
          <a:cxnLst/>
          <a:rect l="0" t="0" r="0" b="0"/>
          <a:pathLst>
            <a:path>
              <a:moveTo>
                <a:pt x="168446" y="0"/>
              </a:moveTo>
              <a:lnTo>
                <a:pt x="168446" y="657719"/>
              </a:lnTo>
              <a:lnTo>
                <a:pt x="0" y="65771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67319-CEF3-4E46-81FC-02AF5A550575}">
      <dsp:nvSpPr>
        <dsp:cNvPr id="0" name=""/>
        <dsp:cNvSpPr/>
      </dsp:nvSpPr>
      <dsp:spPr>
        <a:xfrm>
          <a:off x="4661283" y="3332271"/>
          <a:ext cx="168446" cy="474369"/>
        </a:xfrm>
        <a:custGeom>
          <a:avLst/>
          <a:gdLst/>
          <a:ahLst/>
          <a:cxnLst/>
          <a:rect l="0" t="0" r="0" b="0"/>
          <a:pathLst>
            <a:path>
              <a:moveTo>
                <a:pt x="168446" y="0"/>
              </a:moveTo>
              <a:lnTo>
                <a:pt x="168446" y="474369"/>
              </a:lnTo>
              <a:lnTo>
                <a:pt x="0" y="4743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EE461-D97C-462E-AA59-1A09DE99C3DB}">
      <dsp:nvSpPr>
        <dsp:cNvPr id="0" name=""/>
        <dsp:cNvSpPr/>
      </dsp:nvSpPr>
      <dsp:spPr>
        <a:xfrm>
          <a:off x="4661283" y="5289362"/>
          <a:ext cx="168446" cy="760880"/>
        </a:xfrm>
        <a:custGeom>
          <a:avLst/>
          <a:gdLst/>
          <a:ahLst/>
          <a:cxnLst/>
          <a:rect l="0" t="0" r="0" b="0"/>
          <a:pathLst>
            <a:path>
              <a:moveTo>
                <a:pt x="168446" y="0"/>
              </a:moveTo>
              <a:lnTo>
                <a:pt x="168446" y="760880"/>
              </a:lnTo>
              <a:lnTo>
                <a:pt x="0" y="76088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39732-6F31-4D58-8B34-DCEC92056BAC}">
      <dsp:nvSpPr>
        <dsp:cNvPr id="0" name=""/>
        <dsp:cNvSpPr/>
      </dsp:nvSpPr>
      <dsp:spPr>
        <a:xfrm>
          <a:off x="4784010" y="5289362"/>
          <a:ext cx="91440" cy="1453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304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E45DD-D6DF-4394-8CD7-B84F0DD911DB}">
      <dsp:nvSpPr>
        <dsp:cNvPr id="0" name=""/>
        <dsp:cNvSpPr/>
      </dsp:nvSpPr>
      <dsp:spPr>
        <a:xfrm>
          <a:off x="4784010" y="3332271"/>
          <a:ext cx="91440" cy="11549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49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E78377-593C-4A40-A244-7338ECC7B25C}">
      <dsp:nvSpPr>
        <dsp:cNvPr id="0" name=""/>
        <dsp:cNvSpPr/>
      </dsp:nvSpPr>
      <dsp:spPr>
        <a:xfrm>
          <a:off x="4784010" y="2518530"/>
          <a:ext cx="91440" cy="256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65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F1E1D-24F0-4ACC-98E9-C841CDA186C3}">
      <dsp:nvSpPr>
        <dsp:cNvPr id="0" name=""/>
        <dsp:cNvSpPr/>
      </dsp:nvSpPr>
      <dsp:spPr>
        <a:xfrm>
          <a:off x="4784010" y="546471"/>
          <a:ext cx="91440" cy="1292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251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FDA56-0389-4667-95D0-F958B90AFD94}">
      <dsp:nvSpPr>
        <dsp:cNvPr id="0" name=""/>
        <dsp:cNvSpPr/>
      </dsp:nvSpPr>
      <dsp:spPr>
        <a:xfrm>
          <a:off x="3249630" y="4739"/>
          <a:ext cx="3160199" cy="541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Artículos identificados en la búsqueda inicial(n =108)</a:t>
          </a:r>
        </a:p>
      </dsp:txBody>
      <dsp:txXfrm>
        <a:off x="3249630" y="4739"/>
        <a:ext cx="3160199" cy="541731"/>
      </dsp:txXfrm>
    </dsp:sp>
    <dsp:sp modelId="{3CCC8478-FAF4-4EC6-A860-5EF8A105C9C4}">
      <dsp:nvSpPr>
        <dsp:cNvPr id="0" name=""/>
        <dsp:cNvSpPr/>
      </dsp:nvSpPr>
      <dsp:spPr>
        <a:xfrm>
          <a:off x="3341169" y="1838985"/>
          <a:ext cx="2977122" cy="6795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Artículos después de retirar duplicados </a:t>
          </a:r>
          <a:b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(n =54)</a:t>
          </a:r>
        </a:p>
      </dsp:txBody>
      <dsp:txXfrm>
        <a:off x="3341169" y="1838985"/>
        <a:ext cx="2977122" cy="679545"/>
      </dsp:txXfrm>
    </dsp:sp>
    <dsp:sp modelId="{7DCEA214-F770-4154-98C2-8844FA83BE08}">
      <dsp:nvSpPr>
        <dsp:cNvPr id="0" name=""/>
        <dsp:cNvSpPr/>
      </dsp:nvSpPr>
      <dsp:spPr>
        <a:xfrm>
          <a:off x="3353722" y="2775186"/>
          <a:ext cx="2952016" cy="5570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Artículos revisados en resumen (n = 54)</a:t>
          </a:r>
        </a:p>
      </dsp:txBody>
      <dsp:txXfrm>
        <a:off x="3353722" y="2775186"/>
        <a:ext cx="2952016" cy="557084"/>
      </dsp:txXfrm>
    </dsp:sp>
    <dsp:sp modelId="{5F5E4B7E-06BF-48E9-A09C-FF327C4FD989}">
      <dsp:nvSpPr>
        <dsp:cNvPr id="0" name=""/>
        <dsp:cNvSpPr/>
      </dsp:nvSpPr>
      <dsp:spPr>
        <a:xfrm>
          <a:off x="3427734" y="4487236"/>
          <a:ext cx="2803991" cy="802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Artículos en texto completo evaluados para elegibilidad (n = 7)</a:t>
          </a:r>
        </a:p>
      </dsp:txBody>
      <dsp:txXfrm>
        <a:off x="3427734" y="4487236"/>
        <a:ext cx="2803991" cy="802125"/>
      </dsp:txXfrm>
    </dsp:sp>
    <dsp:sp modelId="{02A7741E-E326-4E59-97E1-6281DFF578ED}">
      <dsp:nvSpPr>
        <dsp:cNvPr id="0" name=""/>
        <dsp:cNvSpPr/>
      </dsp:nvSpPr>
      <dsp:spPr>
        <a:xfrm>
          <a:off x="3468827" y="6742405"/>
          <a:ext cx="2721806" cy="802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Estudios incluidos en la síntesis cualitativa (n =6)</a:t>
          </a:r>
        </a:p>
      </dsp:txBody>
      <dsp:txXfrm>
        <a:off x="3468827" y="6742405"/>
        <a:ext cx="2721806" cy="802125"/>
      </dsp:txXfrm>
    </dsp:sp>
    <dsp:sp modelId="{CC56EA14-AE8D-437D-82E0-6A1070EF491D}">
      <dsp:nvSpPr>
        <dsp:cNvPr id="0" name=""/>
        <dsp:cNvSpPr/>
      </dsp:nvSpPr>
      <dsp:spPr>
        <a:xfrm>
          <a:off x="8744" y="5649179"/>
          <a:ext cx="4652539" cy="802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11 artículos de texto completo excluidos</a:t>
          </a:r>
        </a:p>
      </dsp:txBody>
      <dsp:txXfrm>
        <a:off x="8744" y="5649179"/>
        <a:ext cx="4652539" cy="802125"/>
      </dsp:txXfrm>
    </dsp:sp>
    <dsp:sp modelId="{B80C6AA7-2980-45D1-8D00-113C489A56FF}">
      <dsp:nvSpPr>
        <dsp:cNvPr id="0" name=""/>
        <dsp:cNvSpPr/>
      </dsp:nvSpPr>
      <dsp:spPr>
        <a:xfrm>
          <a:off x="3057031" y="3555518"/>
          <a:ext cx="1604251" cy="5022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47 artículos excluidos</a:t>
          </a:r>
        </a:p>
      </dsp:txBody>
      <dsp:txXfrm>
        <a:off x="3057031" y="3555518"/>
        <a:ext cx="1604251" cy="502243"/>
      </dsp:txXfrm>
    </dsp:sp>
    <dsp:sp modelId="{A65332A4-CA0B-4F7A-ADD9-6B50C01DC483}">
      <dsp:nvSpPr>
        <dsp:cNvPr id="0" name=""/>
        <dsp:cNvSpPr/>
      </dsp:nvSpPr>
      <dsp:spPr>
        <a:xfrm>
          <a:off x="1241467" y="949459"/>
          <a:ext cx="3419816" cy="509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Artículos adicionales en otras fuentes (n = 1)</a:t>
          </a:r>
        </a:p>
      </dsp:txBody>
      <dsp:txXfrm>
        <a:off x="1241467" y="949459"/>
        <a:ext cx="3419816" cy="509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769B95-D186-41C3-B6C8-78528D9B64C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7116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713" y="11185525"/>
            <a:ext cx="21421725" cy="77168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9D2D-5B3D-461A-B729-31E156F096A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94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4576C-1BEA-4A92-8E75-B69599A2589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528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7965738" y="3206750"/>
            <a:ext cx="5359400" cy="287972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84363" y="3206750"/>
            <a:ext cx="15928975" cy="287972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88F79-EC23-4CE2-A942-CC16E3D98CE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977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39AB2-39AD-4748-9D55-E0F2D599CA5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353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725" y="15260638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E29FC-318A-4804-9592-B4ECA2C2698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163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84363" y="10401300"/>
            <a:ext cx="10644187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80950" y="10401300"/>
            <a:ext cx="10644188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A6566-64D2-4E48-A734-9637F31FE82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000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75" y="1441450"/>
            <a:ext cx="2268220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475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475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8BBCF-7C0C-4B88-86A1-8AD3702E3D3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536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1AFC5-A344-48E3-B4AA-07B2A5A963A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755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F1F9F-EFF9-44F5-A998-36C0F0B42A7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5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75" y="1433513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613" y="1433513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475" y="7534275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93E07-BEF6-4003-9BBA-91DB7137C64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551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40300" y="28178125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231E7-E041-4D94-A36F-6ED7D5AD014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078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84363" y="3206750"/>
            <a:ext cx="214407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89" tIns="174845" rIns="349689" bIns="1748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4363" y="10401300"/>
            <a:ext cx="21440775" cy="2160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4363" y="32804100"/>
            <a:ext cx="525145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23300" y="32804100"/>
            <a:ext cx="796290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 algn="ctr">
              <a:defRPr sz="5400"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73688" y="32804100"/>
            <a:ext cx="525145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689" tIns="174845" rIns="349689" bIns="174845" numCol="1" anchor="t" anchorCtr="0" compatLnSpc="1">
            <a:prstTxWarp prst="textNoShape">
              <a:avLst/>
            </a:prstTxWarp>
          </a:bodyPr>
          <a:lstStyle>
            <a:lvl1pPr algn="r">
              <a:defRPr sz="5400"/>
            </a:lvl1pPr>
          </a:lstStyle>
          <a:p>
            <a:pPr>
              <a:defRPr/>
            </a:pPr>
            <a:fld id="{4C8190A8-DDD5-413D-A78E-684BD71E40C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18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11900">
          <a:solidFill>
            <a:schemeClr val="tx1"/>
          </a:solidFill>
          <a:latin typeface="+mn-lt"/>
          <a:ea typeface="+mn-ea"/>
          <a:cs typeface="+mn-cs"/>
        </a:defRPr>
      </a:lvl1pPr>
      <a:lvl2pPr marL="2847975" indent="-1098550" algn="l" defTabSz="3497263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2pPr>
      <a:lvl3pPr marL="4365625" indent="-868363" algn="l" defTabSz="3497263" rtl="0" eaLnBrk="0" fontAlgn="base" hangingPunct="0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</a:defRPr>
      </a:lvl3pPr>
      <a:lvl4pPr marL="6115050" indent="-874713" algn="l" defTabSz="3497263" rtl="0" eaLnBrk="0" fontAlgn="base" hangingPunct="0">
        <a:spcBef>
          <a:spcPct val="20000"/>
        </a:spcBef>
        <a:spcAft>
          <a:spcPct val="0"/>
        </a:spcAft>
        <a:buChar char="–"/>
        <a:defRPr sz="7300">
          <a:solidFill>
            <a:schemeClr val="tx1"/>
          </a:solidFill>
          <a:latin typeface="+mn-lt"/>
        </a:defRPr>
      </a:lvl4pPr>
      <a:lvl5pPr marL="7862888" indent="-873125" algn="l" defTabSz="3497263" rtl="0" eaLnBrk="0" fontAlgn="base" hangingPunct="0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5pPr>
      <a:lvl6pPr marL="83200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6pPr>
      <a:lvl7pPr marL="87772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7pPr>
      <a:lvl8pPr marL="92344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8pPr>
      <a:lvl9pPr marL="9691688" indent="-873125" algn="l" defTabSz="3497263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384551" y="1152378"/>
            <a:ext cx="18074008" cy="2811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49689" tIns="174845" rIns="349689" bIns="174845">
            <a:spAutoFit/>
          </a:bodyPr>
          <a:lstStyle/>
          <a:p>
            <a:pPr algn="ctr" defTabSz="3497263">
              <a:lnSpc>
                <a:spcPct val="80000"/>
              </a:lnSpc>
              <a:defRPr/>
            </a:pPr>
            <a:r>
              <a:rPr lang="es-CO" sz="6600" b="1" dirty="0">
                <a:latin typeface="Calibri" panose="020F0502020204030204" pitchFamily="34" charset="0"/>
                <a:cs typeface="Calibri" panose="020F0502020204030204" pitchFamily="34" charset="0"/>
              </a:rPr>
              <a:t>IMPORTANCIA PRONÓSTICA DE LAS MÁRGENES MICROSCÓPICAS EN CÁNCER DE TIROIDES. REVISIÓN SISTEMÁTICA</a:t>
            </a:r>
            <a:endParaRPr lang="en-US" sz="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112643" y="3816674"/>
            <a:ext cx="15769852" cy="281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9689" tIns="174845" rIns="349689" bIns="174845">
            <a:spAutoFit/>
          </a:bodyPr>
          <a:lstStyle>
            <a:lvl1pPr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497263" eaLnBrk="0" hangingPunct="0">
              <a:defRPr sz="8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Sanabria A</a:t>
            </a:r>
            <a:r>
              <a:rPr lang="es-CO" sz="3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1,2,3 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Rojas A</a:t>
            </a:r>
            <a:r>
              <a:rPr lang="es-CO" sz="3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2, 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Arévalo J. </a:t>
            </a:r>
            <a:r>
              <a:rPr lang="es-CO" sz="3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2, </a:t>
            </a:r>
            <a:r>
              <a:rPr lang="es-CO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Kowalski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 LP</a:t>
            </a:r>
            <a:r>
              <a:rPr lang="es-CO" sz="3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. 4</a:t>
            </a:r>
            <a:endParaRPr lang="es-CO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Departamento de Cirugía. Facultad de Medicina. Universidad de Antioquia.</a:t>
            </a:r>
          </a:p>
          <a:p>
            <a:pPr marL="514350" indent="-514350">
              <a:buFontTx/>
              <a:buAutoNum type="arabicPeriod"/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Fundación Colombiana de Cancerología. Clínica Vida </a:t>
            </a:r>
          </a:p>
          <a:p>
            <a:pPr marL="514350" indent="-514350">
              <a:buAutoNum type="arabicPeriod"/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Centro de excelencia en cirugía de cabeza y cuello. </a:t>
            </a:r>
            <a:r>
              <a:rPr lang="es-CO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CEXCA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. Medellín, Colombia</a:t>
            </a:r>
          </a:p>
          <a:p>
            <a:pPr marL="514350" indent="-514350">
              <a:buAutoNum type="arabicPeriod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A.C. Camargo </a:t>
            </a:r>
            <a:r>
              <a:rPr lang="pt-B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Cancer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Center, </a:t>
            </a:r>
            <a:r>
              <a:rPr lang="pt-B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Sao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Paulo, SP, </a:t>
            </a:r>
            <a:r>
              <a:rPr lang="pt-B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Brazil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3" name="Line 327"/>
          <p:cNvSpPr>
            <a:spLocks noChangeShapeType="1"/>
          </p:cNvSpPr>
          <p:nvPr/>
        </p:nvSpPr>
        <p:spPr bwMode="auto">
          <a:xfrm flipV="1">
            <a:off x="828822" y="6913018"/>
            <a:ext cx="238696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5234387" y="-20512401"/>
            <a:ext cx="119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 err="1">
                <a:latin typeface="Calibri" panose="020F0502020204030204" pitchFamily="34" charset="0"/>
              </a:rPr>
              <a:t>TI12</a:t>
            </a:r>
            <a:endParaRPr lang="es-CO" sz="6000" b="1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https://upload.wikimedia.org/wikipedia/commons/thumb/6/65/Escudo-UdeA-Nombre-Completo.svg/1280px-Escudo-UdeA-Nombre-Complet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5" y="2988404"/>
            <a:ext cx="4518446" cy="270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AutoShape 19" descr="Image result for scalpel">
            <a:extLst>
              <a:ext uri="{FF2B5EF4-FFF2-40B4-BE49-F238E27FC236}">
                <a16:creationId xmlns:a16="http://schemas.microsoft.com/office/drawing/2014/main" id="{C0A4AA72-C988-42C2-B04E-70F257A0DE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25511" y="1859758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93" name="Picture 12" descr="http://i0.wp.com/cexca.com.co/wp-content/uploads/2017/07/logo-cexca.png">
            <a:extLst>
              <a:ext uri="{FF2B5EF4-FFF2-40B4-BE49-F238E27FC236}">
                <a16:creationId xmlns:a16="http://schemas.microsoft.com/office/drawing/2014/main" id="{D05BA830-58D5-4B03-872E-B99573B1E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769" y="3632186"/>
            <a:ext cx="2324631" cy="195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Image result for clinica vida">
            <a:extLst>
              <a:ext uri="{FF2B5EF4-FFF2-40B4-BE49-F238E27FC236}">
                <a16:creationId xmlns:a16="http://schemas.microsoft.com/office/drawing/2014/main" id="{B25FA9A3-E07C-4627-9466-A537F04E7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1200" y="1999079"/>
            <a:ext cx="23907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735211" y="7273058"/>
            <a:ext cx="11290300" cy="417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s-ES"/>
            </a:defPPr>
            <a:lvl1pPr defTabSz="3497263">
              <a:lnSpc>
                <a:spcPts val="4400"/>
              </a:lnSpc>
              <a:spcBef>
                <a:spcPts val="2400"/>
              </a:spcBef>
              <a:defRPr sz="3200">
                <a:latin typeface="Calibri" panose="020F0502020204030204" pitchFamily="34" charset="0"/>
              </a:defRPr>
            </a:lvl1pPr>
          </a:lstStyle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lang="es-CO" b="1" dirty="0">
                <a:cs typeface="Calibri" panose="020F0502020204030204" pitchFamily="34" charset="0"/>
              </a:rPr>
              <a:t>Introducción</a:t>
            </a:r>
          </a:p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lang="es-CO" dirty="0"/>
              <a:t>Las márgenes microscópicas positivas en cáncer de tiroides son frecuentes incluso a pesar de resecciones completas. No se conoce su valor pronóstico. Sin embargo, se toman decisiones terapeuticas basadas en su resultado. </a:t>
            </a:r>
            <a:endParaRPr lang="es-CO" dirty="0">
              <a:cs typeface="Calibri" panose="020F0502020204030204" pitchFamily="34" charset="0"/>
            </a:endParaRPr>
          </a:p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lang="es-CO" b="1" dirty="0">
                <a:cs typeface="Calibri" panose="020F0502020204030204" pitchFamily="34" charset="0"/>
              </a:rPr>
              <a:t>Objetivo</a:t>
            </a:r>
          </a:p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lang="es-CO" dirty="0"/>
              <a:t>Evaluar el efecto pronóstico de las márgenes microscópicas sobre la recurrencia local después de tiroidectomía total oncológica.</a:t>
            </a:r>
          </a:p>
        </p:txBody>
      </p:sp>
      <p:sp>
        <p:nvSpPr>
          <p:cNvPr id="54" name="Rectangle 60">
            <a:extLst>
              <a:ext uri="{FF2B5EF4-FFF2-40B4-BE49-F238E27FC236}">
                <a16:creationId xmlns:a16="http://schemas.microsoft.com/office/drawing/2014/main" id="{C3C78DB2-B660-4A07-90DB-9C4DECE1E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1575" y="7274031"/>
            <a:ext cx="11810400" cy="4689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3497263">
              <a:lnSpc>
                <a:spcPts val="4000"/>
              </a:lnSpc>
              <a:spcBef>
                <a:spcPts val="0"/>
              </a:spcBef>
            </a:pPr>
            <a:r>
              <a:rPr lang="es-CO" sz="3200" b="1" dirty="0"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</a:p>
          <a:p>
            <a:pPr algn="just" defTabSz="3497263">
              <a:lnSpc>
                <a:spcPts val="4000"/>
              </a:lnSpc>
              <a:spcBef>
                <a:spcPts val="0"/>
              </a:spcBef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Se identificaron 54 referencias y 6 estudios observacionales con 7696 pacientes.  La gran mayoría fueron carcinomas papilares (91-100%) La debilidad metodológica principal fue la falta de comparabilidad de las cohortes. Tabla 1. La frecuencia de margen microscópico positivo vario entre 6-16% y la recurrencia local, entre 0-7%. El análisis </a:t>
            </a:r>
            <a:r>
              <a:rPr lang="es-CO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uni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 o multivariado de cada estudio no encontró asociación entre márgenes positivos microscópicos y recurrencia local. El uso de ablación con yodo vario entre 50-100%. Tabla 2.</a:t>
            </a:r>
          </a:p>
        </p:txBody>
      </p:sp>
      <p:sp>
        <p:nvSpPr>
          <p:cNvPr id="56" name="Rectangle 70">
            <a:extLst>
              <a:ext uri="{FF2B5EF4-FFF2-40B4-BE49-F238E27FC236}">
                <a16:creationId xmlns:a16="http://schemas.microsoft.com/office/drawing/2014/main" id="{2E8532B0-1386-4342-86D7-84281A561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324" y="8659272"/>
            <a:ext cx="252031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138" name="Diagrama 137">
            <a:extLst>
              <a:ext uri="{FF2B5EF4-FFF2-40B4-BE49-F238E27FC236}">
                <a16:creationId xmlns:a16="http://schemas.microsoft.com/office/drawing/2014/main" id="{89B8FFE7-F3CB-4C58-9BD9-74563794F5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9393527"/>
              </p:ext>
            </p:extLst>
          </p:nvPr>
        </p:nvGraphicFramePr>
        <p:xfrm>
          <a:off x="3662720" y="11999644"/>
          <a:ext cx="6418575" cy="8156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57" name="Tabla 56">
            <a:extLst>
              <a:ext uri="{FF2B5EF4-FFF2-40B4-BE49-F238E27FC236}">
                <a16:creationId xmlns:a16="http://schemas.microsoft.com/office/drawing/2014/main" id="{83BA0819-D261-46E4-A090-C7111D88A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986043"/>
              </p:ext>
            </p:extLst>
          </p:nvPr>
        </p:nvGraphicFramePr>
        <p:xfrm>
          <a:off x="13249647" y="11953578"/>
          <a:ext cx="11017225" cy="698944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072512">
                  <a:extLst>
                    <a:ext uri="{9D8B030D-6E8A-4147-A177-3AD203B41FA5}">
                      <a16:colId xmlns:a16="http://schemas.microsoft.com/office/drawing/2014/main" val="3313863217"/>
                    </a:ext>
                  </a:extLst>
                </a:gridCol>
                <a:gridCol w="1156768">
                  <a:extLst>
                    <a:ext uri="{9D8B030D-6E8A-4147-A177-3AD203B41FA5}">
                      <a16:colId xmlns:a16="http://schemas.microsoft.com/office/drawing/2014/main" val="889226994"/>
                    </a:ext>
                  </a:extLst>
                </a:gridCol>
                <a:gridCol w="1157589">
                  <a:extLst>
                    <a:ext uri="{9D8B030D-6E8A-4147-A177-3AD203B41FA5}">
                      <a16:colId xmlns:a16="http://schemas.microsoft.com/office/drawing/2014/main" val="525254652"/>
                    </a:ext>
                  </a:extLst>
                </a:gridCol>
                <a:gridCol w="1157589">
                  <a:extLst>
                    <a:ext uri="{9D8B030D-6E8A-4147-A177-3AD203B41FA5}">
                      <a16:colId xmlns:a16="http://schemas.microsoft.com/office/drawing/2014/main" val="63726551"/>
                    </a:ext>
                  </a:extLst>
                </a:gridCol>
                <a:gridCol w="1157589">
                  <a:extLst>
                    <a:ext uri="{9D8B030D-6E8A-4147-A177-3AD203B41FA5}">
                      <a16:colId xmlns:a16="http://schemas.microsoft.com/office/drawing/2014/main" val="1171016410"/>
                    </a:ext>
                  </a:extLst>
                </a:gridCol>
                <a:gridCol w="1157589">
                  <a:extLst>
                    <a:ext uri="{9D8B030D-6E8A-4147-A177-3AD203B41FA5}">
                      <a16:colId xmlns:a16="http://schemas.microsoft.com/office/drawing/2014/main" val="3350865194"/>
                    </a:ext>
                  </a:extLst>
                </a:gridCol>
                <a:gridCol w="1157589">
                  <a:extLst>
                    <a:ext uri="{9D8B030D-6E8A-4147-A177-3AD203B41FA5}">
                      <a16:colId xmlns:a16="http://schemas.microsoft.com/office/drawing/2014/main" val="243222448"/>
                    </a:ext>
                  </a:extLst>
                </a:gridCol>
              </a:tblGrid>
              <a:tr h="44639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Criterios de calidad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Hong 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Radowsky</a:t>
                      </a: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Wang 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Suh</a:t>
                      </a: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Lang 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Kluijfhout</a:t>
                      </a: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7754157"/>
                  </a:ext>
                </a:extLst>
              </a:tr>
              <a:tr h="44639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Representatividad de la cohorte expuesta?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88238147"/>
                  </a:ext>
                </a:extLst>
              </a:tr>
              <a:tr h="44639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Selección de la cohorte no expuesta?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23637326"/>
                  </a:ext>
                </a:extLst>
              </a:tr>
              <a:tr h="44639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Verificación de la exposición?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632503"/>
                  </a:ext>
                </a:extLst>
              </a:tr>
              <a:tr h="96548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Demostración que el desenlace de interés no estaba presente al inicio?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4945019"/>
                  </a:ext>
                </a:extLst>
              </a:tr>
              <a:tr h="96548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Comparabilidad de las cohortes respecto a diseño y análisis?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43972183"/>
                  </a:ext>
                </a:extLst>
              </a:tr>
              <a:tr h="44639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Evaluación del desenlace?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94307275"/>
                  </a:ext>
                </a:extLst>
              </a:tr>
              <a:tr h="96548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 seguimiento fue suficiente para la ocurrencia del desenlace?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0914401"/>
                  </a:ext>
                </a:extLst>
              </a:tr>
              <a:tr h="96548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 seguimiento de las cohortes fue adecuado?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54186834"/>
                  </a:ext>
                </a:extLst>
              </a:tr>
            </a:tbl>
          </a:graphicData>
        </a:graphic>
      </p:graphicFrame>
      <p:graphicFrame>
        <p:nvGraphicFramePr>
          <p:cNvPr id="58" name="Tabla 57">
            <a:extLst>
              <a:ext uri="{FF2B5EF4-FFF2-40B4-BE49-F238E27FC236}">
                <a16:creationId xmlns:a16="http://schemas.microsoft.com/office/drawing/2014/main" id="{259D16B8-84AE-431C-A9E7-08B8F57F0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69437"/>
              </p:ext>
            </p:extLst>
          </p:nvPr>
        </p:nvGraphicFramePr>
        <p:xfrm>
          <a:off x="1224311" y="24987026"/>
          <a:ext cx="22250472" cy="983472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465812">
                  <a:extLst>
                    <a:ext uri="{9D8B030D-6E8A-4147-A177-3AD203B41FA5}">
                      <a16:colId xmlns:a16="http://schemas.microsoft.com/office/drawing/2014/main" val="2249564272"/>
                    </a:ext>
                  </a:extLst>
                </a:gridCol>
                <a:gridCol w="2964110">
                  <a:extLst>
                    <a:ext uri="{9D8B030D-6E8A-4147-A177-3AD203B41FA5}">
                      <a16:colId xmlns:a16="http://schemas.microsoft.com/office/drawing/2014/main" val="2399978297"/>
                    </a:ext>
                  </a:extLst>
                </a:gridCol>
                <a:gridCol w="2964110">
                  <a:extLst>
                    <a:ext uri="{9D8B030D-6E8A-4147-A177-3AD203B41FA5}">
                      <a16:colId xmlns:a16="http://schemas.microsoft.com/office/drawing/2014/main" val="2594662986"/>
                    </a:ext>
                  </a:extLst>
                </a:gridCol>
                <a:gridCol w="2964110">
                  <a:extLst>
                    <a:ext uri="{9D8B030D-6E8A-4147-A177-3AD203B41FA5}">
                      <a16:colId xmlns:a16="http://schemas.microsoft.com/office/drawing/2014/main" val="2033680594"/>
                    </a:ext>
                  </a:extLst>
                </a:gridCol>
                <a:gridCol w="2964110">
                  <a:extLst>
                    <a:ext uri="{9D8B030D-6E8A-4147-A177-3AD203B41FA5}">
                      <a16:colId xmlns:a16="http://schemas.microsoft.com/office/drawing/2014/main" val="3876410540"/>
                    </a:ext>
                  </a:extLst>
                </a:gridCol>
                <a:gridCol w="2964110">
                  <a:extLst>
                    <a:ext uri="{9D8B030D-6E8A-4147-A177-3AD203B41FA5}">
                      <a16:colId xmlns:a16="http://schemas.microsoft.com/office/drawing/2014/main" val="84318091"/>
                    </a:ext>
                  </a:extLst>
                </a:gridCol>
                <a:gridCol w="2964110">
                  <a:extLst>
                    <a:ext uri="{9D8B030D-6E8A-4147-A177-3AD203B41FA5}">
                      <a16:colId xmlns:a16="http://schemas.microsoft.com/office/drawing/2014/main" val="3792740145"/>
                    </a:ext>
                  </a:extLst>
                </a:gridCol>
              </a:tblGrid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CO" sz="1900" noProof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Hong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Radowsky 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Wang 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Suh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Lang 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Kluijfhout 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68733011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Año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2013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2015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2015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40273476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pacientes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218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2616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3381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638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91067704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Tiempo promedio de seguimiento (meses)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 (12–101)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 to 82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(1–330)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 (25-121)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05785908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Mujeres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00634923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carcinoma papilar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77045254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estadio </a:t>
                      </a:r>
                      <a:r>
                        <a:rPr lang="es-CO" sz="1900" noProof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T1</a:t>
                      </a: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/2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88010730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%estadio  </a:t>
                      </a:r>
                      <a:r>
                        <a:rPr lang="es-CO" sz="1900" noProof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pN</a:t>
                      </a: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97894101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Extensión </a:t>
                      </a:r>
                      <a:r>
                        <a:rPr lang="es-CO" sz="1900" noProof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extratiroidea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78331896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Tiroidectomía total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36571062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Grupo ATA bajo riesgo 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4328832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Vaciamiento central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25783825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Vaciamiento lateral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23035188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Márgenes microscópicos positivos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73353290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Ablación con </a:t>
                      </a:r>
                      <a:r>
                        <a:rPr lang="es-CO" sz="1900" noProof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I131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03809711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Recurrencia local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7*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0,5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u="sng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</a:t>
                      </a:r>
                      <a:endParaRPr lang="es-CO" sz="1900" u="sng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19730654"/>
                  </a:ext>
                </a:extLst>
              </a:tr>
              <a:tr h="51322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Recurrencia nodal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19,7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CO" sz="1900" noProof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CO" sz="1900" noProof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7,4</a:t>
                      </a:r>
                      <a:endParaRPr lang="es-CO" sz="19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10118674"/>
                  </a:ext>
                </a:extLst>
              </a:tr>
              <a:tr h="110998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Asociación de márgenes microscópicos positivos con recurrencia loco regional 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en análisis univariado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9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en análisis multivariado</a:t>
                      </a:r>
                      <a:endParaRPr lang="es-CO" sz="19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 en análisis multivariado</a:t>
                      </a:r>
                      <a:endParaRPr kumimoji="0" lang="es-CO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 en análisis multivariado</a:t>
                      </a:r>
                      <a:endParaRPr kumimoji="0" lang="es-CO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 en análisis multivariado</a:t>
                      </a:r>
                      <a:endParaRPr kumimoji="0" lang="es-CO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 en análisis multivariado</a:t>
                      </a:r>
                      <a:endParaRPr kumimoji="0" lang="es-CO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87086786"/>
                  </a:ext>
                </a:extLst>
              </a:tr>
            </a:tbl>
          </a:graphicData>
        </a:graphic>
      </p:graphicFrame>
      <p:sp>
        <p:nvSpPr>
          <p:cNvPr id="59" name="Rectángulo 58">
            <a:extLst>
              <a:ext uri="{FF2B5EF4-FFF2-40B4-BE49-F238E27FC236}">
                <a16:creationId xmlns:a16="http://schemas.microsoft.com/office/drawing/2014/main" id="{9B5AF637-24D2-4C4A-AD68-B2E32ACC9280}"/>
              </a:ext>
            </a:extLst>
          </p:cNvPr>
          <p:cNvSpPr/>
          <p:nvPr/>
        </p:nvSpPr>
        <p:spPr>
          <a:xfrm>
            <a:off x="828822" y="20856628"/>
            <a:ext cx="11412713" cy="405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lang="es-CO" sz="3200" b="1" dirty="0">
                <a:latin typeface="Calibri" panose="020F0502020204030204" pitchFamily="34" charset="0"/>
                <a:cs typeface="Calibri" panose="020F0502020204030204" pitchFamily="34" charset="0"/>
              </a:rPr>
              <a:t>Materiales y métodos</a:t>
            </a:r>
          </a:p>
          <a:p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Se realizó una revisión sistemática de estudios observacionales siguiendo las recomendaciones del documento </a:t>
            </a:r>
            <a:r>
              <a:rPr lang="es-CO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MOOSE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CO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Fig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 1. Se hizo una búsqueda en bases de datos (</a:t>
            </a:r>
            <a:r>
              <a:rPr lang="es-CO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Pubmed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CO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Embase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, LILACS) sin restricción de idioma o tiempo.   Se evaluó la calidad de los estudios primarios con la escala de Newcastle-Ottawa. Los datos se extrajeron en un archivo de Excel. El desenlace principal fue la recurrencia local.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4C7852E3-3641-4C6E-8F88-BE42EDD6379F}"/>
              </a:ext>
            </a:extLst>
          </p:cNvPr>
          <p:cNvSpPr txBox="1"/>
          <p:nvPr/>
        </p:nvSpPr>
        <p:spPr>
          <a:xfrm rot="16200000">
            <a:off x="-57544" y="15257957"/>
            <a:ext cx="5831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latin typeface="Calibri" panose="020F0502020204030204" pitchFamily="34" charset="0"/>
                <a:cs typeface="Calibri" panose="020F0502020204030204" pitchFamily="34" charset="0"/>
              </a:rPr>
              <a:t>Figura 1. Diagrama de flujo de la búsqueda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3091DD53-2CAB-486C-A665-4DF6A9138ECD}"/>
              </a:ext>
            </a:extLst>
          </p:cNvPr>
          <p:cNvSpPr/>
          <p:nvPr/>
        </p:nvSpPr>
        <p:spPr>
          <a:xfrm>
            <a:off x="12601575" y="19537998"/>
            <a:ext cx="11810400" cy="2637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s-CO" sz="3200" b="1" dirty="0">
                <a:latin typeface="Calibri" panose="020F0502020204030204" pitchFamily="34" charset="0"/>
                <a:cs typeface="Calibri" panose="020F0502020204030204" pitchFamily="34" charset="0"/>
              </a:rPr>
              <a:t>Conclusión: 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Los estudios disponibles no encontraron asociación entre márgenes microscópicas positivas y recurrencia local en pacientes con cáncer de tiroides y tiroidectomía oncológica. El hallazgo de márgenes microscópicos positivos en ausencia de otros factores de mal pronóstico no se debe considerar indicativo de terapia adyuvante. 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A36D3A84-AE49-4862-A795-2906FFAA51DA}"/>
              </a:ext>
            </a:extLst>
          </p:cNvPr>
          <p:cNvSpPr/>
          <p:nvPr/>
        </p:nvSpPr>
        <p:spPr>
          <a:xfrm>
            <a:off x="12601575" y="22573895"/>
            <a:ext cx="1205308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Hong CM, </a:t>
            </a: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Ahn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BC, Park </a:t>
            </a: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JY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, et al.: Prognostic implications of microscopic involvement of surgical resection margin in patients with differentiated papillary thyroid cancer after high-dose radioactive iodine ablation. Annals of nuclear medicine 2012;26:311-318.</a:t>
            </a:r>
            <a:endParaRPr lang="es-CO" sz="1200" i="1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Radowsky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JS, Howard RS, Burch HB, </a:t>
            </a: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Stojadinovic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A: Impact of degree of extrathyroidal extension of disease on papillary thyroid cancer outcome. Thyroid : official journal of the American Thyroid Association 2014;24:241-244.</a:t>
            </a:r>
          </a:p>
          <a:p>
            <a:pPr>
              <a:spcAft>
                <a:spcPts val="0"/>
              </a:spcAft>
            </a:pP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Wang LY, </a:t>
            </a: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Ghossein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R, Palmer FL, et al.: Microscopic Positive Margins in Differentiated Thyroid Cancer Is Not an Independent Predictor of Local Failure. Thyroid : official journal of the American Thyroid Association 2015;25:993-998.</a:t>
            </a:r>
            <a:endParaRPr lang="es-CO" sz="1200" i="1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Suh </a:t>
            </a: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YJ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, Kwon H, Kim </a:t>
            </a: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SJ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, et al.: Factors Affecting the Locoregional Recurrence of Conventional Papillary Thyroid Carcinoma After Surgery: A Retrospective Analysis of 3381 Patients. Annals of surgical oncology 2015;22:3543-3549.</a:t>
            </a:r>
            <a:endParaRPr lang="es-CO" sz="1200" i="1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Lang </a:t>
            </a: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BH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, </a:t>
            </a:r>
            <a:r>
              <a:rPr lang="en-US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Shek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TW, Wan KY: Does microscopically involved margin increase disease recurrence after curative surgery in papillary thyroid carcinoma? Journal of surgical oncology 2016;113:635-639.</a:t>
            </a:r>
            <a:endParaRPr lang="es-CO" sz="1200" i="1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Kluijfhout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WP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, Pasternak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JD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, Kwon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JS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, et al.: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Microscopic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Positive Tumor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Margin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Does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Not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Increase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the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Risk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of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Recurrence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in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Patients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with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T1-T2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Well-Differentiated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Thyroid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Cancer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.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Annals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of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surgical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s-CO" sz="1200" i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oncology</a:t>
            </a:r>
            <a:r>
              <a:rPr lang="es-CO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2016;23:1446-1451</a:t>
            </a:r>
            <a:endParaRPr lang="es-CO" sz="1200" i="1" dirty="0">
              <a:latin typeface="Arial Narrow" panose="020B0606020202030204" pitchFamily="34" charset="0"/>
            </a:endParaRPr>
          </a:p>
        </p:txBody>
      </p:sp>
      <p:sp>
        <p:nvSpPr>
          <p:cNvPr id="147" name="CuadroTexto 146">
            <a:extLst>
              <a:ext uri="{FF2B5EF4-FFF2-40B4-BE49-F238E27FC236}">
                <a16:creationId xmlns:a16="http://schemas.microsoft.com/office/drawing/2014/main" id="{0EFBA91B-D8F4-4018-9025-0BFFBAE8E079}"/>
              </a:ext>
            </a:extLst>
          </p:cNvPr>
          <p:cNvSpPr txBox="1"/>
          <p:nvPr/>
        </p:nvSpPr>
        <p:spPr>
          <a:xfrm rot="16200000">
            <a:off x="9916456" y="15268805"/>
            <a:ext cx="5831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latin typeface="Calibri" panose="020F0502020204030204" pitchFamily="34" charset="0"/>
                <a:cs typeface="Calibri" panose="020F0502020204030204" pitchFamily="34" charset="0"/>
              </a:rPr>
              <a:t>Tabla 1. Calidad metodológica</a:t>
            </a:r>
          </a:p>
        </p:txBody>
      </p: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F005BFEA-FC9A-4EA4-9077-46F26A71A1FB}"/>
              </a:ext>
            </a:extLst>
          </p:cNvPr>
          <p:cNvSpPr txBox="1"/>
          <p:nvPr/>
        </p:nvSpPr>
        <p:spPr>
          <a:xfrm>
            <a:off x="17637" y="35140320"/>
            <a:ext cx="8713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latin typeface="Calibri" panose="020F0502020204030204" pitchFamily="34" charset="0"/>
                <a:cs typeface="Calibri" panose="020F0502020204030204" pitchFamily="34" charset="0"/>
              </a:rPr>
              <a:t>Tabla 2. Características y resultado de los estudios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8708</TotalTime>
  <Words>974</Words>
  <Application>Microsoft Office PowerPoint</Application>
  <PresentationFormat>Personalizado</PresentationFormat>
  <Paragraphs>219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Diseño predeterminado</vt:lpstr>
      <vt:lpstr>Presentación de PowerPoint</vt:lpstr>
    </vt:vector>
  </TitlesOfParts>
  <Company>HOSPITAL SAN IGNACIO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HOSPITAL SAN IGNACIO</dc:creator>
  <cp:lastModifiedBy>Lenovo</cp:lastModifiedBy>
  <cp:revision>219</cp:revision>
  <cp:lastPrinted>2001-10-03T02:58:42Z</cp:lastPrinted>
  <dcterms:created xsi:type="dcterms:W3CDTF">2001-09-26T16:10:30Z</dcterms:created>
  <dcterms:modified xsi:type="dcterms:W3CDTF">2018-04-22T01:34:39Z</dcterms:modified>
</cp:coreProperties>
</file>